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9"/>
  </p:notesMasterIdLst>
  <p:sldIdLst>
    <p:sldId id="258" r:id="rId2"/>
    <p:sldId id="257" r:id="rId3"/>
    <p:sldId id="259" r:id="rId4"/>
    <p:sldId id="260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39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0038910505836799E-2"/>
          <c:y val="4.9450549450549504E-2"/>
          <c:w val="0.66074682063536372"/>
          <c:h val="0.79929169349645957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Информатика и ИКТ</c:v>
                </c:pt>
              </c:strCache>
            </c:strRef>
          </c:tx>
          <c:spPr>
            <a:solidFill>
              <a:srgbClr val="9999FF"/>
            </a:solidFill>
            <a:ln w="927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3300"/>
              </a:solidFill>
              <a:ln w="927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008000"/>
              </a:solidFill>
              <a:ln w="927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333399"/>
              </a:solidFill>
              <a:ln w="9270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2007 – 2008</c:v>
                </c:pt>
                <c:pt idx="1">
                  <c:v>2008 – 2009</c:v>
                </c:pt>
                <c:pt idx="2">
                  <c:v>2009 – 2010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0.70000000000000062</c:v>
                </c:pt>
                <c:pt idx="1">
                  <c:v>0.8</c:v>
                </c:pt>
                <c:pt idx="2">
                  <c:v>0.82000000000000062</c:v>
                </c:pt>
              </c:numCache>
            </c:numRef>
          </c:val>
        </c:ser>
        <c:gapDepth val="0"/>
        <c:shape val="box"/>
        <c:axId val="68894080"/>
        <c:axId val="69153920"/>
        <c:axId val="0"/>
      </c:bar3DChart>
      <c:catAx>
        <c:axId val="68894080"/>
        <c:scaling>
          <c:orientation val="minMax"/>
        </c:scaling>
        <c:axPos val="b"/>
        <c:numFmt formatCode="General" sourceLinked="1"/>
        <c:tickLblPos val="low"/>
        <c:spPr>
          <a:ln w="231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84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9153920"/>
        <c:crosses val="autoZero"/>
        <c:auto val="1"/>
        <c:lblAlgn val="ctr"/>
        <c:lblOffset val="100"/>
        <c:tickLblSkip val="1"/>
        <c:tickMarkSkip val="1"/>
      </c:catAx>
      <c:valAx>
        <c:axId val="69153920"/>
        <c:scaling>
          <c:orientation val="minMax"/>
        </c:scaling>
        <c:axPos val="l"/>
        <c:majorGridlines>
          <c:spPr>
            <a:ln w="2318">
              <a:solidFill>
                <a:srgbClr val="000000"/>
              </a:solidFill>
              <a:prstDash val="solid"/>
            </a:ln>
          </c:spPr>
        </c:majorGridlines>
        <c:numFmt formatCode="0%" sourceLinked="1"/>
        <c:tickLblPos val="nextTo"/>
        <c:spPr>
          <a:ln w="231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84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8894080"/>
        <c:crosses val="autoZero"/>
        <c:crossBetween val="between"/>
      </c:valAx>
      <c:spPr>
        <a:noFill/>
        <a:ln w="18541">
          <a:noFill/>
        </a:ln>
      </c:spPr>
    </c:plotArea>
    <c:legend>
      <c:legendPos val="r"/>
      <c:layout>
        <c:manualLayout>
          <c:xMode val="edge"/>
          <c:yMode val="edge"/>
          <c:x val="0.74521496495795736"/>
          <c:y val="0.2411047341750889"/>
          <c:w val="0.14591439688716029"/>
          <c:h val="0.31868131868131866"/>
        </c:manualLayout>
      </c:layout>
      <c:spPr>
        <a:noFill/>
        <a:ln w="2318">
          <a:solidFill>
            <a:srgbClr val="000000"/>
          </a:solidFill>
          <a:prstDash val="solid"/>
        </a:ln>
      </c:spPr>
      <c:txPr>
        <a:bodyPr/>
        <a:lstStyle/>
        <a:p>
          <a:pPr>
            <a:defRPr sz="537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584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161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8232044198895028"/>
          <c:y val="4.8387096774193554E-2"/>
          <c:w val="0.54143646408839752"/>
          <c:h val="0.78494623655914175"/>
        </c:manualLayout>
      </c:layout>
      <c:bar3D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2007-2008</c:v>
                </c:pt>
              </c:strCache>
            </c:strRef>
          </c:tx>
          <c:spPr>
            <a:solidFill>
              <a:srgbClr val="9999FF"/>
            </a:solidFill>
            <a:ln w="8812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8 классы</c:v>
                </c:pt>
                <c:pt idx="1">
                  <c:v>9 классы</c:v>
                </c:pt>
                <c:pt idx="2">
                  <c:v> 10 классы</c:v>
                </c:pt>
                <c:pt idx="3">
                  <c:v>11 классы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0.59</c:v>
                </c:pt>
                <c:pt idx="1">
                  <c:v>0.60000000000000064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2008-2009</c:v>
                </c:pt>
              </c:strCache>
            </c:strRef>
          </c:tx>
          <c:spPr>
            <a:solidFill>
              <a:srgbClr val="993366"/>
            </a:solidFill>
            <a:ln w="8812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8 классы</c:v>
                </c:pt>
                <c:pt idx="1">
                  <c:v>9 классы</c:v>
                </c:pt>
                <c:pt idx="2">
                  <c:v> 10 классы</c:v>
                </c:pt>
                <c:pt idx="3">
                  <c:v>11 классы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0.85000000000000064</c:v>
                </c:pt>
                <c:pt idx="1">
                  <c:v>0.79</c:v>
                </c:pt>
                <c:pt idx="2">
                  <c:v>0.93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2009-2010</c:v>
                </c:pt>
              </c:strCache>
            </c:strRef>
          </c:tx>
          <c:spPr>
            <a:solidFill>
              <a:srgbClr val="FFFFCC"/>
            </a:solidFill>
            <a:ln w="8812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8 классы</c:v>
                </c:pt>
                <c:pt idx="1">
                  <c:v>9 классы</c:v>
                </c:pt>
                <c:pt idx="2">
                  <c:v> 10 классы</c:v>
                </c:pt>
                <c:pt idx="3">
                  <c:v>11 классы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0.96000000000000063</c:v>
                </c:pt>
                <c:pt idx="1">
                  <c:v>1</c:v>
                </c:pt>
                <c:pt idx="2">
                  <c:v>0.8</c:v>
                </c:pt>
                <c:pt idx="3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rgbClr val="CCFFFF"/>
            </a:solidFill>
            <a:ln w="8812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4"/>
                <c:pt idx="0">
                  <c:v>8 классы</c:v>
                </c:pt>
                <c:pt idx="1">
                  <c:v>9 классы</c:v>
                </c:pt>
                <c:pt idx="2">
                  <c:v> 10 классы</c:v>
                </c:pt>
                <c:pt idx="3">
                  <c:v>11 классы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</c:numCache>
            </c:numRef>
          </c:val>
        </c:ser>
        <c:gapDepth val="0"/>
        <c:shape val="cylinder"/>
        <c:axId val="69200512"/>
        <c:axId val="70336896"/>
        <c:axId val="0"/>
      </c:bar3DChart>
      <c:catAx>
        <c:axId val="69200512"/>
        <c:scaling>
          <c:orientation val="minMax"/>
        </c:scaling>
        <c:axPos val="l"/>
        <c:numFmt formatCode="General" sourceLinked="1"/>
        <c:tickLblPos val="low"/>
        <c:spPr>
          <a:ln w="220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72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0336896"/>
        <c:crosses val="autoZero"/>
        <c:auto val="1"/>
        <c:lblAlgn val="ctr"/>
        <c:lblOffset val="100"/>
        <c:tickLblSkip val="1"/>
        <c:tickMarkSkip val="1"/>
      </c:catAx>
      <c:valAx>
        <c:axId val="70336896"/>
        <c:scaling>
          <c:orientation val="minMax"/>
        </c:scaling>
        <c:axPos val="b"/>
        <c:majorGridlines>
          <c:spPr>
            <a:ln w="2203">
              <a:solidFill>
                <a:srgbClr val="000000"/>
              </a:solidFill>
              <a:prstDash val="solid"/>
            </a:ln>
          </c:spPr>
        </c:majorGridlines>
        <c:numFmt formatCode="0%" sourceLinked="1"/>
        <c:tickLblPos val="nextTo"/>
        <c:spPr>
          <a:ln w="220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72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9200512"/>
        <c:crosses val="autoZero"/>
        <c:crossBetween val="between"/>
      </c:valAx>
      <c:spPr>
        <a:noFill/>
        <a:ln w="17624">
          <a:noFill/>
        </a:ln>
      </c:spPr>
    </c:plotArea>
    <c:legend>
      <c:legendPos val="r"/>
      <c:legendEntry>
        <c:idx val="3"/>
        <c:delete val="1"/>
      </c:legendEntry>
      <c:legendEntry>
        <c:idx val="0"/>
        <c:delete val="1"/>
      </c:legendEntry>
      <c:layout>
        <c:manualLayout>
          <c:xMode val="edge"/>
          <c:yMode val="edge"/>
          <c:x val="0.69915313551934433"/>
          <c:y val="0.28526257607712241"/>
          <c:w val="0.1906077348066299"/>
          <c:h val="0.3118279569892487"/>
        </c:manualLayout>
      </c:layout>
      <c:spPr>
        <a:noFill/>
        <a:ln w="2203">
          <a:solidFill>
            <a:srgbClr val="000000"/>
          </a:solidFill>
          <a:prstDash val="solid"/>
        </a:ln>
      </c:spPr>
      <c:txPr>
        <a:bodyPr/>
        <a:lstStyle/>
        <a:p>
          <a:pPr>
            <a:defRPr sz="524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572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depthPercent val="100"/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 по школе</c:v>
                </c:pt>
                <c:pt idx="1">
                  <c:v>Средний балл по округу</c:v>
                </c:pt>
                <c:pt idx="2">
                  <c:v>Средний балл по России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</c:v>
                </c:pt>
                <c:pt idx="1">
                  <c:v>62.7</c:v>
                </c:pt>
                <c:pt idx="2">
                  <c:v>62.3</c:v>
                </c:pt>
              </c:numCache>
            </c:numRef>
          </c:val>
        </c:ser>
        <c:shape val="cylinder"/>
        <c:axId val="70464256"/>
        <c:axId val="70465792"/>
        <c:axId val="69202368"/>
      </c:bar3DChart>
      <c:catAx>
        <c:axId val="70464256"/>
        <c:scaling>
          <c:orientation val="minMax"/>
        </c:scaling>
        <c:axPos val="b"/>
        <c:numFmt formatCode="General" sourceLinked="1"/>
        <c:tickLblPos val="nextTo"/>
        <c:crossAx val="70465792"/>
        <c:crosses val="autoZero"/>
        <c:auto val="1"/>
        <c:lblAlgn val="ctr"/>
        <c:lblOffset val="100"/>
      </c:catAx>
      <c:valAx>
        <c:axId val="70465792"/>
        <c:scaling>
          <c:orientation val="minMax"/>
        </c:scaling>
        <c:axPos val="l"/>
        <c:majorGridlines/>
        <c:numFmt formatCode="General" sourceLinked="1"/>
        <c:tickLblPos val="nextTo"/>
        <c:crossAx val="70464256"/>
        <c:crosses val="autoZero"/>
        <c:crossBetween val="between"/>
      </c:valAx>
      <c:serAx>
        <c:axId val="69202368"/>
        <c:scaling>
          <c:orientation val="minMax"/>
        </c:scaling>
        <c:delete val="1"/>
        <c:axPos val="b"/>
        <c:tickLblPos val="nextTo"/>
        <c:crossAx val="70465792"/>
        <c:crosses val="autoZero"/>
      </c:serAx>
      <c:spPr>
        <a:noFill/>
        <a:ln w="11254">
          <a:noFill/>
        </a:ln>
      </c:spPr>
    </c:plotArea>
    <c:plotVisOnly val="1"/>
    <c:dispBlanksAs val="gap"/>
  </c:chart>
  <c:txPr>
    <a:bodyPr/>
    <a:lstStyle/>
    <a:p>
      <a:pPr>
        <a:defRPr sz="798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35499E-A332-44FC-96BA-95BC785D52CB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41E5B69-4561-4C86-AEF2-352CF4AD0DB3}">
      <dgm:prSet phldrT="[Текст]"/>
      <dgm:spPr/>
      <dgm:t>
        <a:bodyPr/>
        <a:lstStyle/>
        <a:p>
          <a:pPr algn="ctr"/>
          <a:r>
            <a:rPr lang="ru-RU" dirty="0" smtClean="0"/>
            <a:t>Инновационные технологии</a:t>
          </a:r>
          <a:endParaRPr lang="ru-RU" dirty="0"/>
        </a:p>
      </dgm:t>
    </dgm:pt>
    <dgm:pt modelId="{00669943-7FBF-41FB-A92B-B7EA1A2907BC}" type="parTrans" cxnId="{4CD5298D-6489-434E-8D67-5B728CF1C1CB}">
      <dgm:prSet/>
      <dgm:spPr/>
      <dgm:t>
        <a:bodyPr/>
        <a:lstStyle/>
        <a:p>
          <a:endParaRPr lang="ru-RU"/>
        </a:p>
      </dgm:t>
    </dgm:pt>
    <dgm:pt modelId="{D96DEAF5-7674-4F0F-8056-99FA6792436F}" type="sibTrans" cxnId="{4CD5298D-6489-434E-8D67-5B728CF1C1CB}">
      <dgm:prSet/>
      <dgm:spPr/>
      <dgm:t>
        <a:bodyPr/>
        <a:lstStyle/>
        <a:p>
          <a:endParaRPr lang="ru-RU"/>
        </a:p>
      </dgm:t>
    </dgm:pt>
    <dgm:pt modelId="{A8C35B22-32FC-450E-9255-379CD570ED27}">
      <dgm:prSet phldrT="[Текст]"/>
      <dgm:spPr/>
      <dgm:t>
        <a:bodyPr/>
        <a:lstStyle/>
        <a:p>
          <a:pPr algn="ctr"/>
          <a:r>
            <a:rPr lang="ru-RU" dirty="0" smtClean="0"/>
            <a:t>Повышение уровня компьютерной грамотности и информационной культуры</a:t>
          </a:r>
          <a:endParaRPr lang="ru-RU" dirty="0"/>
        </a:p>
      </dgm:t>
    </dgm:pt>
    <dgm:pt modelId="{F645A243-F9BD-4ED8-A15D-1167117C9968}" type="parTrans" cxnId="{58C48A12-F609-48C3-B890-C26FE618D941}">
      <dgm:prSet/>
      <dgm:spPr/>
      <dgm:t>
        <a:bodyPr/>
        <a:lstStyle/>
        <a:p>
          <a:endParaRPr lang="ru-RU"/>
        </a:p>
      </dgm:t>
    </dgm:pt>
    <dgm:pt modelId="{450E112C-715D-4ADD-97C0-0111B9A50C25}" type="sibTrans" cxnId="{58C48A12-F609-48C3-B890-C26FE618D941}">
      <dgm:prSet/>
      <dgm:spPr/>
      <dgm:t>
        <a:bodyPr/>
        <a:lstStyle/>
        <a:p>
          <a:endParaRPr lang="ru-RU"/>
        </a:p>
      </dgm:t>
    </dgm:pt>
    <dgm:pt modelId="{1C66F770-465E-407E-9ACF-E10886CD5CC1}">
      <dgm:prSet phldrT="[Текст]"/>
      <dgm:spPr/>
      <dgm:t>
        <a:bodyPr/>
        <a:lstStyle/>
        <a:p>
          <a:pPr algn="ctr"/>
          <a:r>
            <a:rPr lang="ru-RU" dirty="0" smtClean="0"/>
            <a:t>Формирование личности, востребованной современным обществом </a:t>
          </a:r>
          <a:endParaRPr lang="ru-RU" dirty="0"/>
        </a:p>
      </dgm:t>
    </dgm:pt>
    <dgm:pt modelId="{701B3E6C-6E3E-4F23-A942-AFA4576B0C31}" type="parTrans" cxnId="{AAF2540E-A517-40DD-B645-EF7080EA63AA}">
      <dgm:prSet/>
      <dgm:spPr/>
      <dgm:t>
        <a:bodyPr/>
        <a:lstStyle/>
        <a:p>
          <a:endParaRPr lang="ru-RU"/>
        </a:p>
      </dgm:t>
    </dgm:pt>
    <dgm:pt modelId="{8A0290AF-D929-49B9-8054-BF156EAACFE6}" type="sibTrans" cxnId="{AAF2540E-A517-40DD-B645-EF7080EA63AA}">
      <dgm:prSet/>
      <dgm:spPr/>
      <dgm:t>
        <a:bodyPr/>
        <a:lstStyle/>
        <a:p>
          <a:endParaRPr lang="ru-RU"/>
        </a:p>
      </dgm:t>
    </dgm:pt>
    <dgm:pt modelId="{E1ADE819-CD9C-4AEF-A332-254551B1FC5E}" type="pres">
      <dgm:prSet presAssocID="{8935499E-A332-44FC-96BA-95BC785D52C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C9C023-DA51-4668-813A-6D48C3E70DEB}" type="pres">
      <dgm:prSet presAssocID="{8935499E-A332-44FC-96BA-95BC785D52CB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E2C95DE4-BDEB-41C2-9370-32D261C3F971}" type="pres">
      <dgm:prSet presAssocID="{8935499E-A332-44FC-96BA-95BC785D52C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B9FD23-7EAC-4414-A73D-FF050129E0CC}" type="pres">
      <dgm:prSet presAssocID="{8935499E-A332-44FC-96BA-95BC785D52C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DBF176-06F4-4277-BFA6-3A4CE3E06F9F}" type="pres">
      <dgm:prSet presAssocID="{8935499E-A332-44FC-96BA-95BC785D52C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BF58F-75F7-4B2E-B0FD-424834653C66}" type="pres">
      <dgm:prSet presAssocID="{8935499E-A332-44FC-96BA-95BC785D52C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76B589-B2B8-43FF-AA6C-FD34225EC93E}" type="pres">
      <dgm:prSet presAssocID="{8935499E-A332-44FC-96BA-95BC785D52C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ACC76-6BB6-4C33-B8D4-41A6E232592C}" type="pres">
      <dgm:prSet presAssocID="{8935499E-A332-44FC-96BA-95BC785D52C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4777B-5D4C-490A-BC91-EEDDF25E12B7}" type="pres">
      <dgm:prSet presAssocID="{8935499E-A332-44FC-96BA-95BC785D52C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723BB-3120-43B4-A97C-0A1B44C2CF43}" type="pres">
      <dgm:prSet presAssocID="{8935499E-A332-44FC-96BA-95BC785D52C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A30112-45C9-4165-BCFE-0DF9163AB989}" type="presOf" srcId="{841E5B69-4561-4C86-AEF2-352CF4AD0DB3}" destId="{E2C95DE4-BDEB-41C2-9370-32D261C3F971}" srcOrd="0" destOrd="0" presId="urn:microsoft.com/office/officeart/2005/8/layout/vProcess5"/>
    <dgm:cxn modelId="{4CD5298D-6489-434E-8D67-5B728CF1C1CB}" srcId="{8935499E-A332-44FC-96BA-95BC785D52CB}" destId="{841E5B69-4561-4C86-AEF2-352CF4AD0DB3}" srcOrd="0" destOrd="0" parTransId="{00669943-7FBF-41FB-A92B-B7EA1A2907BC}" sibTransId="{D96DEAF5-7674-4F0F-8056-99FA6792436F}"/>
    <dgm:cxn modelId="{839DE644-76DF-418C-827A-B25DA2410CFC}" type="presOf" srcId="{A8C35B22-32FC-450E-9255-379CD570ED27}" destId="{FBB9FD23-7EAC-4414-A73D-FF050129E0CC}" srcOrd="0" destOrd="0" presId="urn:microsoft.com/office/officeart/2005/8/layout/vProcess5"/>
    <dgm:cxn modelId="{DE1F8644-C33C-4B11-8F4E-B2BD48DF794F}" type="presOf" srcId="{841E5B69-4561-4C86-AEF2-352CF4AD0DB3}" destId="{29DACC76-6BB6-4C33-B8D4-41A6E232592C}" srcOrd="1" destOrd="0" presId="urn:microsoft.com/office/officeart/2005/8/layout/vProcess5"/>
    <dgm:cxn modelId="{E52BC80D-0F37-4A55-801A-89A0B6EA7049}" type="presOf" srcId="{1C66F770-465E-407E-9ACF-E10886CD5CC1}" destId="{0FDBF176-06F4-4277-BFA6-3A4CE3E06F9F}" srcOrd="0" destOrd="0" presId="urn:microsoft.com/office/officeart/2005/8/layout/vProcess5"/>
    <dgm:cxn modelId="{0A46A8A7-70E3-409A-8D86-07112ECAB2CF}" type="presOf" srcId="{A8C35B22-32FC-450E-9255-379CD570ED27}" destId="{03C4777B-5D4C-490A-BC91-EEDDF25E12B7}" srcOrd="1" destOrd="0" presId="urn:microsoft.com/office/officeart/2005/8/layout/vProcess5"/>
    <dgm:cxn modelId="{566BD162-4077-4A50-8FA7-2C35DD0F03E2}" type="presOf" srcId="{450E112C-715D-4ADD-97C0-0111B9A50C25}" destId="{5276B589-B2B8-43FF-AA6C-FD34225EC93E}" srcOrd="0" destOrd="0" presId="urn:microsoft.com/office/officeart/2005/8/layout/vProcess5"/>
    <dgm:cxn modelId="{06B8D935-BF30-4908-9F52-D4B17FD29731}" type="presOf" srcId="{8935499E-A332-44FC-96BA-95BC785D52CB}" destId="{E1ADE819-CD9C-4AEF-A332-254551B1FC5E}" srcOrd="0" destOrd="0" presId="urn:microsoft.com/office/officeart/2005/8/layout/vProcess5"/>
    <dgm:cxn modelId="{FA0327FC-CA0A-44E5-8275-4B552B8F6BCD}" type="presOf" srcId="{1C66F770-465E-407E-9ACF-E10886CD5CC1}" destId="{971723BB-3120-43B4-A97C-0A1B44C2CF43}" srcOrd="1" destOrd="0" presId="urn:microsoft.com/office/officeart/2005/8/layout/vProcess5"/>
    <dgm:cxn modelId="{58C48A12-F609-48C3-B890-C26FE618D941}" srcId="{8935499E-A332-44FC-96BA-95BC785D52CB}" destId="{A8C35B22-32FC-450E-9255-379CD570ED27}" srcOrd="1" destOrd="0" parTransId="{F645A243-F9BD-4ED8-A15D-1167117C9968}" sibTransId="{450E112C-715D-4ADD-97C0-0111B9A50C25}"/>
    <dgm:cxn modelId="{AAF2540E-A517-40DD-B645-EF7080EA63AA}" srcId="{8935499E-A332-44FC-96BA-95BC785D52CB}" destId="{1C66F770-465E-407E-9ACF-E10886CD5CC1}" srcOrd="2" destOrd="0" parTransId="{701B3E6C-6E3E-4F23-A942-AFA4576B0C31}" sibTransId="{8A0290AF-D929-49B9-8054-BF156EAACFE6}"/>
    <dgm:cxn modelId="{2B9EF901-7DA7-4909-9927-78F31120F608}" type="presOf" srcId="{D96DEAF5-7674-4F0F-8056-99FA6792436F}" destId="{E86BF58F-75F7-4B2E-B0FD-424834653C66}" srcOrd="0" destOrd="0" presId="urn:microsoft.com/office/officeart/2005/8/layout/vProcess5"/>
    <dgm:cxn modelId="{04B85488-79F5-4A9D-9888-68B6EF2922D3}" type="presParOf" srcId="{E1ADE819-CD9C-4AEF-A332-254551B1FC5E}" destId="{13C9C023-DA51-4668-813A-6D48C3E70DEB}" srcOrd="0" destOrd="0" presId="urn:microsoft.com/office/officeart/2005/8/layout/vProcess5"/>
    <dgm:cxn modelId="{76D15D32-69D6-4587-957B-18AC4C636656}" type="presParOf" srcId="{E1ADE819-CD9C-4AEF-A332-254551B1FC5E}" destId="{E2C95DE4-BDEB-41C2-9370-32D261C3F971}" srcOrd="1" destOrd="0" presId="urn:microsoft.com/office/officeart/2005/8/layout/vProcess5"/>
    <dgm:cxn modelId="{4781BA50-5F46-419A-9A41-1545E522E9E7}" type="presParOf" srcId="{E1ADE819-CD9C-4AEF-A332-254551B1FC5E}" destId="{FBB9FD23-7EAC-4414-A73D-FF050129E0CC}" srcOrd="2" destOrd="0" presId="urn:microsoft.com/office/officeart/2005/8/layout/vProcess5"/>
    <dgm:cxn modelId="{A4771281-56DA-435E-9F98-702D53C34A4A}" type="presParOf" srcId="{E1ADE819-CD9C-4AEF-A332-254551B1FC5E}" destId="{0FDBF176-06F4-4277-BFA6-3A4CE3E06F9F}" srcOrd="3" destOrd="0" presId="urn:microsoft.com/office/officeart/2005/8/layout/vProcess5"/>
    <dgm:cxn modelId="{21EC2D7C-B2CB-46AD-9C3C-CB5368DDA6CA}" type="presParOf" srcId="{E1ADE819-CD9C-4AEF-A332-254551B1FC5E}" destId="{E86BF58F-75F7-4B2E-B0FD-424834653C66}" srcOrd="4" destOrd="0" presId="urn:microsoft.com/office/officeart/2005/8/layout/vProcess5"/>
    <dgm:cxn modelId="{5FF66DF9-7341-444C-B3C9-F3952627F60E}" type="presParOf" srcId="{E1ADE819-CD9C-4AEF-A332-254551B1FC5E}" destId="{5276B589-B2B8-43FF-AA6C-FD34225EC93E}" srcOrd="5" destOrd="0" presId="urn:microsoft.com/office/officeart/2005/8/layout/vProcess5"/>
    <dgm:cxn modelId="{EF52F68D-FC91-4D4E-9C85-B7415C0BF22A}" type="presParOf" srcId="{E1ADE819-CD9C-4AEF-A332-254551B1FC5E}" destId="{29DACC76-6BB6-4C33-B8D4-41A6E232592C}" srcOrd="6" destOrd="0" presId="urn:microsoft.com/office/officeart/2005/8/layout/vProcess5"/>
    <dgm:cxn modelId="{6C570C18-B7BD-45BE-8550-9598731452AF}" type="presParOf" srcId="{E1ADE819-CD9C-4AEF-A332-254551B1FC5E}" destId="{03C4777B-5D4C-490A-BC91-EEDDF25E12B7}" srcOrd="7" destOrd="0" presId="urn:microsoft.com/office/officeart/2005/8/layout/vProcess5"/>
    <dgm:cxn modelId="{7C16E236-BE9A-4CD9-BCC5-ED445A376F68}" type="presParOf" srcId="{E1ADE819-CD9C-4AEF-A332-254551B1FC5E}" destId="{971723BB-3120-43B4-A97C-0A1B44C2CF43}" srcOrd="8" destOrd="0" presId="urn:microsoft.com/office/officeart/2005/8/layout/vProcess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C848AA-EA81-49C2-8F44-847847AE8819}" type="doc">
      <dgm:prSet loTypeId="urn:microsoft.com/office/officeart/2005/8/layout/hierarchy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9C53CB-EF27-4752-849A-1A897179430B}">
      <dgm:prSet phldrT="[Текст]"/>
      <dgm:spPr/>
      <dgm:t>
        <a:bodyPr/>
        <a:lstStyle/>
        <a:p>
          <a:r>
            <a:rPr kumimoji="0" lang="ru-RU" i="0" u="none" strike="noStrike" normalizeH="0" baseline="0" dirty="0" smtClean="0">
              <a:latin typeface="Franklin Gothic Demi Cond" pitchFamily="34" charset="0"/>
              <a:ea typeface="Times New Roman" pitchFamily="18" charset="0"/>
              <a:cs typeface="Times New Roman" pitchFamily="18" charset="0"/>
            </a:rPr>
            <a:t>интенсификация приобретения знаний учащимися</a:t>
          </a:r>
          <a:endParaRPr lang="ru-RU" dirty="0"/>
        </a:p>
      </dgm:t>
    </dgm:pt>
    <dgm:pt modelId="{EE326949-38DD-4E18-AD50-276C628A2A42}" type="parTrans" cxnId="{BC417B73-3603-4428-96C5-4D416B54F1D0}">
      <dgm:prSet/>
      <dgm:spPr/>
      <dgm:t>
        <a:bodyPr/>
        <a:lstStyle/>
        <a:p>
          <a:endParaRPr lang="ru-RU"/>
        </a:p>
      </dgm:t>
    </dgm:pt>
    <dgm:pt modelId="{D0C2F8A8-249C-4559-84F6-7B400B40CFA5}" type="sibTrans" cxnId="{BC417B73-3603-4428-96C5-4D416B54F1D0}">
      <dgm:prSet/>
      <dgm:spPr/>
      <dgm:t>
        <a:bodyPr/>
        <a:lstStyle/>
        <a:p>
          <a:endParaRPr lang="ru-RU"/>
        </a:p>
      </dgm:t>
    </dgm:pt>
    <dgm:pt modelId="{6FC17993-6174-4A17-9746-1546B806A81F}">
      <dgm:prSet phldrT="[Текст]"/>
      <dgm:spPr/>
      <dgm:t>
        <a:bodyPr/>
        <a:lstStyle/>
        <a:p>
          <a:r>
            <a:rPr kumimoji="0" lang="ru-RU" i="0" u="none" strike="noStrike" normalizeH="0" baseline="0" dirty="0" smtClean="0">
              <a:latin typeface="Franklin Gothic Demi Cond" pitchFamily="34" charset="0"/>
              <a:ea typeface="Times New Roman" pitchFamily="18" charset="0"/>
              <a:cs typeface="Times New Roman" pitchFamily="18" charset="0"/>
            </a:rPr>
            <a:t>принцип развивающего обучения</a:t>
          </a:r>
          <a:endParaRPr lang="ru-RU" dirty="0"/>
        </a:p>
      </dgm:t>
    </dgm:pt>
    <dgm:pt modelId="{C389EF9E-8200-433E-9287-559B784B592B}" type="parTrans" cxnId="{5A0F2288-E2C2-4E23-80EB-3CB010B5D96D}">
      <dgm:prSet/>
      <dgm:spPr/>
      <dgm:t>
        <a:bodyPr/>
        <a:lstStyle/>
        <a:p>
          <a:endParaRPr lang="ru-RU"/>
        </a:p>
      </dgm:t>
    </dgm:pt>
    <dgm:pt modelId="{6B0C8F70-08EE-462E-A26C-004710EE0453}" type="sibTrans" cxnId="{5A0F2288-E2C2-4E23-80EB-3CB010B5D96D}">
      <dgm:prSet/>
      <dgm:spPr/>
      <dgm:t>
        <a:bodyPr/>
        <a:lstStyle/>
        <a:p>
          <a:endParaRPr lang="ru-RU"/>
        </a:p>
      </dgm:t>
    </dgm:pt>
    <dgm:pt modelId="{49B5D496-B5B8-415B-BFE9-AF9C927F9777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применение методов творческой мыслительной деятельности и самообразования учащихся</a:t>
          </a:r>
          <a:endParaRPr lang="ru-RU" sz="1200" dirty="0">
            <a:solidFill>
              <a:srgbClr val="002060"/>
            </a:solidFill>
          </a:endParaRPr>
        </a:p>
      </dgm:t>
    </dgm:pt>
    <dgm:pt modelId="{24C7375E-55AD-4100-9920-9D113EC41BBD}" type="parTrans" cxnId="{0E56852F-9C02-4400-B788-763FDA74173A}">
      <dgm:prSet/>
      <dgm:spPr/>
      <dgm:t>
        <a:bodyPr/>
        <a:lstStyle/>
        <a:p>
          <a:endParaRPr lang="ru-RU"/>
        </a:p>
      </dgm:t>
    </dgm:pt>
    <dgm:pt modelId="{C38F5A94-8F60-44E4-8550-072F54C95EDB}" type="sibTrans" cxnId="{0E56852F-9C02-4400-B788-763FDA74173A}">
      <dgm:prSet/>
      <dgm:spPr/>
      <dgm:t>
        <a:bodyPr/>
        <a:lstStyle/>
        <a:p>
          <a:endParaRPr lang="ru-RU"/>
        </a:p>
      </dgm:t>
    </dgm:pt>
    <dgm:pt modelId="{E8B2D996-770C-4B08-A7C8-5FBF57F91F6E}">
      <dgm:prSet/>
      <dgm:spPr/>
      <dgm:t>
        <a:bodyPr/>
        <a:lstStyle/>
        <a:p>
          <a:r>
            <a:rPr kumimoji="0" lang="ru-RU" i="0" u="none" strike="noStrike" normalizeH="0" baseline="0" smtClean="0">
              <a:latin typeface="Franklin Gothic Demi Cond" pitchFamily="34" charset="0"/>
              <a:ea typeface="Times New Roman" pitchFamily="18" charset="0"/>
              <a:cs typeface="Times New Roman" pitchFamily="18" charset="0"/>
            </a:rPr>
            <a:t>индивидуализация и дифференциация</a:t>
          </a:r>
          <a:endParaRPr kumimoji="0" lang="ru-RU" i="0" u="none" strike="noStrike" normalizeH="0" baseline="0" dirty="0" smtClean="0">
            <a:latin typeface="Franklin Gothic Demi Cond" pitchFamily="34" charset="0"/>
            <a:ea typeface="Times New Roman" pitchFamily="18" charset="0"/>
          </a:endParaRPr>
        </a:p>
      </dgm:t>
    </dgm:pt>
    <dgm:pt modelId="{719655E3-E3B1-43D7-B323-C3B70C8C61AE}" type="parTrans" cxnId="{7E7F43D7-D3A1-47DB-964B-EEF13EFC70F4}">
      <dgm:prSet/>
      <dgm:spPr/>
      <dgm:t>
        <a:bodyPr/>
        <a:lstStyle/>
        <a:p>
          <a:endParaRPr lang="ru-RU"/>
        </a:p>
      </dgm:t>
    </dgm:pt>
    <dgm:pt modelId="{DAE8E4C4-0267-4BEC-B857-D94347B86E40}" type="sibTrans" cxnId="{7E7F43D7-D3A1-47DB-964B-EEF13EFC70F4}">
      <dgm:prSet/>
      <dgm:spPr/>
      <dgm:t>
        <a:bodyPr/>
        <a:lstStyle/>
        <a:p>
          <a:endParaRPr lang="ru-RU"/>
        </a:p>
      </dgm:t>
    </dgm:pt>
    <dgm:pt modelId="{99870F35-13C7-4695-AB5C-23001CC6ED91}">
      <dgm:prSet/>
      <dgm:spPr/>
      <dgm:t>
        <a:bodyPr/>
        <a:lstStyle/>
        <a:p>
          <a:r>
            <a:rPr kumimoji="0" lang="ru-RU" i="0" u="none" strike="noStrike" normalizeH="0" baseline="0" smtClean="0">
              <a:latin typeface="Franklin Gothic Demi Cond" pitchFamily="34" charset="0"/>
              <a:ea typeface="Times New Roman" pitchFamily="18" charset="0"/>
              <a:cs typeface="Times New Roman" pitchFamily="18" charset="0"/>
            </a:rPr>
            <a:t>непрерывность</a:t>
          </a:r>
          <a:endParaRPr kumimoji="0" lang="ru-RU" i="0" u="none" strike="noStrike" normalizeH="0" baseline="0" dirty="0" smtClean="0">
            <a:latin typeface="Franklin Gothic Demi Cond" pitchFamily="34" charset="0"/>
            <a:ea typeface="Times New Roman" pitchFamily="18" charset="0"/>
          </a:endParaRPr>
        </a:p>
      </dgm:t>
    </dgm:pt>
    <dgm:pt modelId="{D1E17309-7EB2-42D1-BBB9-E5A092238A1F}" type="parTrans" cxnId="{E0B15F71-AC8D-486F-B4CA-F80A0C4AB20B}">
      <dgm:prSet/>
      <dgm:spPr/>
      <dgm:t>
        <a:bodyPr/>
        <a:lstStyle/>
        <a:p>
          <a:endParaRPr lang="ru-RU"/>
        </a:p>
      </dgm:t>
    </dgm:pt>
    <dgm:pt modelId="{08D3DD6F-8BB0-415B-8758-1F772A0A531A}" type="sibTrans" cxnId="{E0B15F71-AC8D-486F-B4CA-F80A0C4AB20B}">
      <dgm:prSet/>
      <dgm:spPr/>
      <dgm:t>
        <a:bodyPr/>
        <a:lstStyle/>
        <a:p>
          <a:endParaRPr lang="ru-RU"/>
        </a:p>
      </dgm:t>
    </dgm:pt>
    <dgm:pt modelId="{7766EBA9-1516-4035-9C4E-7180929BC8E8}">
      <dgm:prSet/>
      <dgm:spPr/>
      <dgm:t>
        <a:bodyPr/>
        <a:lstStyle/>
        <a:p>
          <a:r>
            <a:rPr lang="ru-RU" smtClean="0">
              <a:latin typeface="Franklin Gothic Demi Cond" pitchFamily="34" charset="0"/>
              <a:ea typeface="Times New Roman" pitchFamily="18" charset="0"/>
              <a:cs typeface="Times New Roman" pitchFamily="18" charset="0"/>
            </a:rPr>
            <a:t>п</a:t>
          </a:r>
          <a:r>
            <a:rPr kumimoji="0" lang="ru-RU" i="0" u="none" strike="noStrike" normalizeH="0" baseline="0" smtClean="0">
              <a:latin typeface="Franklin Gothic Demi Cond" pitchFamily="34" charset="0"/>
              <a:ea typeface="Times New Roman" pitchFamily="18" charset="0"/>
              <a:cs typeface="Times New Roman" pitchFamily="18" charset="0"/>
            </a:rPr>
            <a:t>ринцип сотрудничества</a:t>
          </a:r>
          <a:endParaRPr kumimoji="0" lang="ru-RU" i="0" u="none" strike="noStrike" normalizeH="0" baseline="0" dirty="0" smtClean="0">
            <a:latin typeface="Franklin Gothic Demi Cond" pitchFamily="34" charset="0"/>
          </a:endParaRPr>
        </a:p>
      </dgm:t>
    </dgm:pt>
    <dgm:pt modelId="{B2FB568A-FC4C-43C7-8DB1-BA5EE29CEC4A}" type="parTrans" cxnId="{EDAF4CB8-5AB2-4A29-8726-7C707CFF3116}">
      <dgm:prSet/>
      <dgm:spPr/>
      <dgm:t>
        <a:bodyPr/>
        <a:lstStyle/>
        <a:p>
          <a:endParaRPr lang="ru-RU"/>
        </a:p>
      </dgm:t>
    </dgm:pt>
    <dgm:pt modelId="{04B7ED55-BBF4-4C72-87F9-C92C1550FC3F}" type="sibTrans" cxnId="{EDAF4CB8-5AB2-4A29-8726-7C707CFF3116}">
      <dgm:prSet/>
      <dgm:spPr/>
      <dgm:t>
        <a:bodyPr/>
        <a:lstStyle/>
        <a:p>
          <a:endParaRPr lang="ru-RU"/>
        </a:p>
      </dgm:t>
    </dgm:pt>
    <dgm:pt modelId="{BC83F318-3061-486C-B34B-817FABE2542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формирование у учащихся навыков самообразования</a:t>
          </a:r>
          <a:endParaRPr lang="ru-RU" sz="1200" dirty="0">
            <a:solidFill>
              <a:srgbClr val="002060"/>
            </a:solidFill>
          </a:endParaRPr>
        </a:p>
      </dgm:t>
    </dgm:pt>
    <dgm:pt modelId="{F3C3477A-4A65-4568-974D-0502350AE059}" type="parTrans" cxnId="{EFEB9BC8-BD27-4C3F-932E-2BBA88C698C9}">
      <dgm:prSet/>
      <dgm:spPr/>
      <dgm:t>
        <a:bodyPr/>
        <a:lstStyle/>
        <a:p>
          <a:endParaRPr lang="ru-RU"/>
        </a:p>
      </dgm:t>
    </dgm:pt>
    <dgm:pt modelId="{3F3D9090-DE28-4896-8616-BA74E8643E6D}" type="sibTrans" cxnId="{EFEB9BC8-BD27-4C3F-932E-2BBA88C698C9}">
      <dgm:prSet/>
      <dgm:spPr/>
      <dgm:t>
        <a:bodyPr/>
        <a:lstStyle/>
        <a:p>
          <a:endParaRPr lang="ru-RU"/>
        </a:p>
      </dgm:t>
    </dgm:pt>
    <dgm:pt modelId="{A90A19E4-932A-4B2F-B623-83F456C08358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учет индивидуальных особенностей учащихся</a:t>
          </a:r>
          <a:endParaRPr lang="ru-RU" sz="1200" dirty="0">
            <a:solidFill>
              <a:srgbClr val="002060"/>
            </a:solidFill>
          </a:endParaRPr>
        </a:p>
      </dgm:t>
    </dgm:pt>
    <dgm:pt modelId="{BE2383BE-6A29-42B2-9CAD-66C502626F7D}" type="parTrans" cxnId="{6F8617E0-EFFA-47E7-A7DB-28567149E8FB}">
      <dgm:prSet/>
      <dgm:spPr/>
      <dgm:t>
        <a:bodyPr/>
        <a:lstStyle/>
        <a:p>
          <a:endParaRPr lang="ru-RU"/>
        </a:p>
      </dgm:t>
    </dgm:pt>
    <dgm:pt modelId="{1C93B1D7-7DB3-4111-88E3-3E6FECA80542}" type="sibTrans" cxnId="{6F8617E0-EFFA-47E7-A7DB-28567149E8FB}">
      <dgm:prSet/>
      <dgm:spPr/>
      <dgm:t>
        <a:bodyPr/>
        <a:lstStyle/>
        <a:p>
          <a:endParaRPr lang="ru-RU"/>
        </a:p>
      </dgm:t>
    </dgm:pt>
    <dgm:pt modelId="{FCA7ED62-E40C-4B0B-8C3E-72CB6FE0462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достижение более</a:t>
          </a:r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высоких результатов обучения</a:t>
          </a:r>
          <a:endParaRPr lang="ru-RU" sz="1200" dirty="0">
            <a:solidFill>
              <a:srgbClr val="002060"/>
            </a:solidFill>
          </a:endParaRPr>
        </a:p>
      </dgm:t>
    </dgm:pt>
    <dgm:pt modelId="{DDB9A969-5F3C-4038-8217-71FC28F00D54}" type="parTrans" cxnId="{41AB057B-799D-4C38-B712-4B2FEBF488FB}">
      <dgm:prSet/>
      <dgm:spPr/>
      <dgm:t>
        <a:bodyPr/>
        <a:lstStyle/>
        <a:p>
          <a:endParaRPr lang="ru-RU"/>
        </a:p>
      </dgm:t>
    </dgm:pt>
    <dgm:pt modelId="{379893C5-3C8B-48F3-BB8C-70424D16C120}" type="sibTrans" cxnId="{41AB057B-799D-4C38-B712-4B2FEBF488FB}">
      <dgm:prSet/>
      <dgm:spPr/>
      <dgm:t>
        <a:bodyPr/>
        <a:lstStyle/>
        <a:p>
          <a:endParaRPr lang="ru-RU"/>
        </a:p>
      </dgm:t>
    </dgm:pt>
    <dgm:pt modelId="{B3867A52-94CB-4285-8401-469008A02C9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совместная деятельность учителя и ученика, построенная  на основе взаимного уважения</a:t>
          </a:r>
          <a:endParaRPr lang="ru-RU" sz="1200" dirty="0">
            <a:solidFill>
              <a:srgbClr val="002060"/>
            </a:solidFill>
          </a:endParaRPr>
        </a:p>
      </dgm:t>
    </dgm:pt>
    <dgm:pt modelId="{F8F2F4BF-02FC-41FD-9926-6378C7096DC1}" type="parTrans" cxnId="{91F9E7FA-57C2-4762-8185-BDC100460CFF}">
      <dgm:prSet/>
      <dgm:spPr/>
      <dgm:t>
        <a:bodyPr/>
        <a:lstStyle/>
        <a:p>
          <a:endParaRPr lang="ru-RU"/>
        </a:p>
      </dgm:t>
    </dgm:pt>
    <dgm:pt modelId="{1D169059-E7DC-4BC0-A854-59D3C93634C3}" type="sibTrans" cxnId="{91F9E7FA-57C2-4762-8185-BDC100460CFF}">
      <dgm:prSet/>
      <dgm:spPr/>
      <dgm:t>
        <a:bodyPr/>
        <a:lstStyle/>
        <a:p>
          <a:endParaRPr lang="ru-RU"/>
        </a:p>
      </dgm:t>
    </dgm:pt>
    <dgm:pt modelId="{629A277E-9107-428E-BAB6-DB1B289C5A05}" type="pres">
      <dgm:prSet presAssocID="{73C848AA-EA81-49C2-8F44-847847AE881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1F46A57-9A5D-4790-9356-5929877A58E6}" type="pres">
      <dgm:prSet presAssocID="{E59C53CB-EF27-4752-849A-1A897179430B}" presName="root" presStyleCnt="0"/>
      <dgm:spPr/>
    </dgm:pt>
    <dgm:pt modelId="{FF6A5FC5-B380-4DB3-9F3A-51C8ECF0983F}" type="pres">
      <dgm:prSet presAssocID="{E59C53CB-EF27-4752-849A-1A897179430B}" presName="rootComposite" presStyleCnt="0"/>
      <dgm:spPr/>
    </dgm:pt>
    <dgm:pt modelId="{0D4106FB-1E79-4DBA-8160-EB82B103A0FC}" type="pres">
      <dgm:prSet presAssocID="{E59C53CB-EF27-4752-849A-1A897179430B}" presName="rootText" presStyleLbl="node1" presStyleIdx="0" presStyleCnt="5" custScaleX="146404" custScaleY="171641"/>
      <dgm:spPr/>
      <dgm:t>
        <a:bodyPr/>
        <a:lstStyle/>
        <a:p>
          <a:endParaRPr lang="ru-RU"/>
        </a:p>
      </dgm:t>
    </dgm:pt>
    <dgm:pt modelId="{60A2018B-0857-44B0-9765-2047334B1EF1}" type="pres">
      <dgm:prSet presAssocID="{E59C53CB-EF27-4752-849A-1A897179430B}" presName="rootConnector" presStyleLbl="node1" presStyleIdx="0" presStyleCnt="5"/>
      <dgm:spPr/>
      <dgm:t>
        <a:bodyPr/>
        <a:lstStyle/>
        <a:p>
          <a:endParaRPr lang="ru-RU"/>
        </a:p>
      </dgm:t>
    </dgm:pt>
    <dgm:pt modelId="{7256B372-E160-45EC-AB92-C428C20436D5}" type="pres">
      <dgm:prSet presAssocID="{E59C53CB-EF27-4752-849A-1A897179430B}" presName="childShape" presStyleCnt="0"/>
      <dgm:spPr/>
    </dgm:pt>
    <dgm:pt modelId="{7744F730-DC2E-46B5-BFE3-69A60122EFD1}" type="pres">
      <dgm:prSet presAssocID="{DDB9A969-5F3C-4038-8217-71FC28F00D54}" presName="Name13" presStyleLbl="parChTrans1D2" presStyleIdx="0" presStyleCnt="5"/>
      <dgm:spPr/>
      <dgm:t>
        <a:bodyPr/>
        <a:lstStyle/>
        <a:p>
          <a:endParaRPr lang="ru-RU"/>
        </a:p>
      </dgm:t>
    </dgm:pt>
    <dgm:pt modelId="{645B135C-E8AC-4475-BAB7-A0A4B49F3B1F}" type="pres">
      <dgm:prSet presAssocID="{FCA7ED62-E40C-4B0B-8C3E-72CB6FE04624}" presName="childText" presStyleLbl="bgAcc1" presStyleIdx="0" presStyleCnt="5" custScaleX="175231" custScaleY="274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EDBC5-A8B0-4139-8CDB-50580260FCB0}" type="pres">
      <dgm:prSet presAssocID="{99870F35-13C7-4695-AB5C-23001CC6ED91}" presName="root" presStyleCnt="0"/>
      <dgm:spPr/>
    </dgm:pt>
    <dgm:pt modelId="{E527F990-4FA9-465D-A60F-943D1DA6D92A}" type="pres">
      <dgm:prSet presAssocID="{99870F35-13C7-4695-AB5C-23001CC6ED91}" presName="rootComposite" presStyleCnt="0"/>
      <dgm:spPr/>
    </dgm:pt>
    <dgm:pt modelId="{40FA3C3E-871C-45DB-B1B5-651200458675}" type="pres">
      <dgm:prSet presAssocID="{99870F35-13C7-4695-AB5C-23001CC6ED91}" presName="rootText" presStyleLbl="node1" presStyleIdx="1" presStyleCnt="5" custScaleX="133299" custScaleY="170727"/>
      <dgm:spPr/>
      <dgm:t>
        <a:bodyPr/>
        <a:lstStyle/>
        <a:p>
          <a:endParaRPr lang="ru-RU"/>
        </a:p>
      </dgm:t>
    </dgm:pt>
    <dgm:pt modelId="{BBC881EF-3A0E-4E01-AE81-70C0DF39217C}" type="pres">
      <dgm:prSet presAssocID="{99870F35-13C7-4695-AB5C-23001CC6ED91}" presName="rootConnector" presStyleLbl="node1" presStyleIdx="1" presStyleCnt="5"/>
      <dgm:spPr/>
      <dgm:t>
        <a:bodyPr/>
        <a:lstStyle/>
        <a:p>
          <a:endParaRPr lang="ru-RU"/>
        </a:p>
      </dgm:t>
    </dgm:pt>
    <dgm:pt modelId="{BB98EA75-AEF5-4FC1-8AB1-CE960A62C909}" type="pres">
      <dgm:prSet presAssocID="{99870F35-13C7-4695-AB5C-23001CC6ED91}" presName="childShape" presStyleCnt="0"/>
      <dgm:spPr/>
    </dgm:pt>
    <dgm:pt modelId="{8ABA44B3-542B-48B6-A979-9DD7276044D4}" type="pres">
      <dgm:prSet presAssocID="{F3C3477A-4A65-4568-974D-0502350AE059}" presName="Name13" presStyleLbl="parChTrans1D2" presStyleIdx="1" presStyleCnt="5"/>
      <dgm:spPr/>
      <dgm:t>
        <a:bodyPr/>
        <a:lstStyle/>
        <a:p>
          <a:endParaRPr lang="ru-RU"/>
        </a:p>
      </dgm:t>
    </dgm:pt>
    <dgm:pt modelId="{D2605B8A-7C70-457A-8F96-59A206DEE4B3}" type="pres">
      <dgm:prSet presAssocID="{BC83F318-3061-486C-B34B-817FABE25429}" presName="childText" presStyleLbl="bgAcc1" presStyleIdx="1" presStyleCnt="5" custScaleX="170480" custScaleY="267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75E93C-01D7-4618-92F9-D7FD6A28A870}" type="pres">
      <dgm:prSet presAssocID="{E8B2D996-770C-4B08-A7C8-5FBF57F91F6E}" presName="root" presStyleCnt="0"/>
      <dgm:spPr/>
    </dgm:pt>
    <dgm:pt modelId="{E758F228-581C-4A93-A63A-7E80E34C86F7}" type="pres">
      <dgm:prSet presAssocID="{E8B2D996-770C-4B08-A7C8-5FBF57F91F6E}" presName="rootComposite" presStyleCnt="0"/>
      <dgm:spPr/>
    </dgm:pt>
    <dgm:pt modelId="{3AB61F9F-F51F-4E66-8E94-FFE192A40BB8}" type="pres">
      <dgm:prSet presAssocID="{E8B2D996-770C-4B08-A7C8-5FBF57F91F6E}" presName="rootText" presStyleLbl="node1" presStyleIdx="2" presStyleCnt="5" custScaleX="137515" custScaleY="167328"/>
      <dgm:spPr/>
      <dgm:t>
        <a:bodyPr/>
        <a:lstStyle/>
        <a:p>
          <a:endParaRPr lang="ru-RU"/>
        </a:p>
      </dgm:t>
    </dgm:pt>
    <dgm:pt modelId="{4189D6A4-6A13-41EC-BE78-68E2E34CBAF9}" type="pres">
      <dgm:prSet presAssocID="{E8B2D996-770C-4B08-A7C8-5FBF57F91F6E}" presName="rootConnector" presStyleLbl="node1" presStyleIdx="2" presStyleCnt="5"/>
      <dgm:spPr/>
      <dgm:t>
        <a:bodyPr/>
        <a:lstStyle/>
        <a:p>
          <a:endParaRPr lang="ru-RU"/>
        </a:p>
      </dgm:t>
    </dgm:pt>
    <dgm:pt modelId="{B578676E-9380-4355-8A47-43DA34812EF5}" type="pres">
      <dgm:prSet presAssocID="{E8B2D996-770C-4B08-A7C8-5FBF57F91F6E}" presName="childShape" presStyleCnt="0"/>
      <dgm:spPr/>
    </dgm:pt>
    <dgm:pt modelId="{598189B1-95E2-4E47-BDAD-73F96129C48E}" type="pres">
      <dgm:prSet presAssocID="{BE2383BE-6A29-42B2-9CAD-66C502626F7D}" presName="Name13" presStyleLbl="parChTrans1D2" presStyleIdx="2" presStyleCnt="5"/>
      <dgm:spPr/>
      <dgm:t>
        <a:bodyPr/>
        <a:lstStyle/>
        <a:p>
          <a:endParaRPr lang="ru-RU"/>
        </a:p>
      </dgm:t>
    </dgm:pt>
    <dgm:pt modelId="{6B53E12E-A189-4E3A-8D2C-7BF258B3068D}" type="pres">
      <dgm:prSet presAssocID="{A90A19E4-932A-4B2F-B623-83F456C08358}" presName="childText" presStyleLbl="bgAcc1" presStyleIdx="2" presStyleCnt="5" custScaleX="169239" custScaleY="269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F3320-AED8-4393-BD26-87E5575C27F2}" type="pres">
      <dgm:prSet presAssocID="{6FC17993-6174-4A17-9746-1546B806A81F}" presName="root" presStyleCnt="0"/>
      <dgm:spPr/>
    </dgm:pt>
    <dgm:pt modelId="{37C965B5-3547-48E2-9669-DDB0B477F2E5}" type="pres">
      <dgm:prSet presAssocID="{6FC17993-6174-4A17-9746-1546B806A81F}" presName="rootComposite" presStyleCnt="0"/>
      <dgm:spPr/>
    </dgm:pt>
    <dgm:pt modelId="{D133B290-F8E1-451D-8374-8339534E7452}" type="pres">
      <dgm:prSet presAssocID="{6FC17993-6174-4A17-9746-1546B806A81F}" presName="rootText" presStyleLbl="node1" presStyleIdx="3" presStyleCnt="5" custScaleX="132960" custScaleY="178997"/>
      <dgm:spPr/>
      <dgm:t>
        <a:bodyPr/>
        <a:lstStyle/>
        <a:p>
          <a:endParaRPr lang="ru-RU"/>
        </a:p>
      </dgm:t>
    </dgm:pt>
    <dgm:pt modelId="{27A6EC49-BD64-4C40-BD65-56E7E3BFC97A}" type="pres">
      <dgm:prSet presAssocID="{6FC17993-6174-4A17-9746-1546B806A81F}" presName="rootConnector" presStyleLbl="node1" presStyleIdx="3" presStyleCnt="5"/>
      <dgm:spPr/>
      <dgm:t>
        <a:bodyPr/>
        <a:lstStyle/>
        <a:p>
          <a:endParaRPr lang="ru-RU"/>
        </a:p>
      </dgm:t>
    </dgm:pt>
    <dgm:pt modelId="{2FDA4A70-0DD2-4AFB-A3B2-12C5BB25D92A}" type="pres">
      <dgm:prSet presAssocID="{6FC17993-6174-4A17-9746-1546B806A81F}" presName="childShape" presStyleCnt="0"/>
      <dgm:spPr/>
    </dgm:pt>
    <dgm:pt modelId="{C4A3D628-A40C-48CB-B4DA-ED1A49CE4CDF}" type="pres">
      <dgm:prSet presAssocID="{24C7375E-55AD-4100-9920-9D113EC41BBD}" presName="Name13" presStyleLbl="parChTrans1D2" presStyleIdx="3" presStyleCnt="5"/>
      <dgm:spPr/>
      <dgm:t>
        <a:bodyPr/>
        <a:lstStyle/>
        <a:p>
          <a:endParaRPr lang="ru-RU"/>
        </a:p>
      </dgm:t>
    </dgm:pt>
    <dgm:pt modelId="{D6ABD4C3-6A0D-47E1-AEE1-4E8AF052727C}" type="pres">
      <dgm:prSet presAssocID="{49B5D496-B5B8-415B-BFE9-AF9C927F9777}" presName="childText" presStyleLbl="bgAcc1" presStyleIdx="3" presStyleCnt="5" custScaleX="203357" custScaleY="257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2FB4F-90D4-4966-8C01-ACA955488B0B}" type="pres">
      <dgm:prSet presAssocID="{7766EBA9-1516-4035-9C4E-7180929BC8E8}" presName="root" presStyleCnt="0"/>
      <dgm:spPr/>
    </dgm:pt>
    <dgm:pt modelId="{9366B6D3-E337-4731-8AAA-C2B7251B557E}" type="pres">
      <dgm:prSet presAssocID="{7766EBA9-1516-4035-9C4E-7180929BC8E8}" presName="rootComposite" presStyleCnt="0"/>
      <dgm:spPr/>
    </dgm:pt>
    <dgm:pt modelId="{3913DCE9-1F8E-4811-A6C3-38B96E302FCC}" type="pres">
      <dgm:prSet presAssocID="{7766EBA9-1516-4035-9C4E-7180929BC8E8}" presName="rootText" presStyleLbl="node1" presStyleIdx="4" presStyleCnt="5" custScaleX="119519" custScaleY="189033"/>
      <dgm:spPr/>
      <dgm:t>
        <a:bodyPr/>
        <a:lstStyle/>
        <a:p>
          <a:endParaRPr lang="ru-RU"/>
        </a:p>
      </dgm:t>
    </dgm:pt>
    <dgm:pt modelId="{7FE531CA-07D5-48C3-A038-E6ED21133739}" type="pres">
      <dgm:prSet presAssocID="{7766EBA9-1516-4035-9C4E-7180929BC8E8}" presName="rootConnector" presStyleLbl="node1" presStyleIdx="4" presStyleCnt="5"/>
      <dgm:spPr/>
      <dgm:t>
        <a:bodyPr/>
        <a:lstStyle/>
        <a:p>
          <a:endParaRPr lang="ru-RU"/>
        </a:p>
      </dgm:t>
    </dgm:pt>
    <dgm:pt modelId="{5A850029-EE1C-4374-8E76-CF1AC96A6E4F}" type="pres">
      <dgm:prSet presAssocID="{7766EBA9-1516-4035-9C4E-7180929BC8E8}" presName="childShape" presStyleCnt="0"/>
      <dgm:spPr/>
    </dgm:pt>
    <dgm:pt modelId="{EF65DE13-ADCE-48DC-9330-76AAA5E83BCC}" type="pres">
      <dgm:prSet presAssocID="{F8F2F4BF-02FC-41FD-9926-6378C7096DC1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19613BB-688A-41B0-AF55-D862C08F5628}" type="pres">
      <dgm:prSet presAssocID="{B3867A52-94CB-4285-8401-469008A02C97}" presName="childText" presStyleLbl="bgAcc1" presStyleIdx="4" presStyleCnt="5" custScaleX="189542" custScaleY="246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8617E0-EFFA-47E7-A7DB-28567149E8FB}" srcId="{E8B2D996-770C-4B08-A7C8-5FBF57F91F6E}" destId="{A90A19E4-932A-4B2F-B623-83F456C08358}" srcOrd="0" destOrd="0" parTransId="{BE2383BE-6A29-42B2-9CAD-66C502626F7D}" sibTransId="{1C93B1D7-7DB3-4111-88E3-3E6FECA80542}"/>
    <dgm:cxn modelId="{4074BD93-7BFF-449F-B6FF-A62FD7086523}" type="presOf" srcId="{49B5D496-B5B8-415B-BFE9-AF9C927F9777}" destId="{D6ABD4C3-6A0D-47E1-AEE1-4E8AF052727C}" srcOrd="0" destOrd="0" presId="urn:microsoft.com/office/officeart/2005/8/layout/hierarchy3"/>
    <dgm:cxn modelId="{0E56852F-9C02-4400-B788-763FDA74173A}" srcId="{6FC17993-6174-4A17-9746-1546B806A81F}" destId="{49B5D496-B5B8-415B-BFE9-AF9C927F9777}" srcOrd="0" destOrd="0" parTransId="{24C7375E-55AD-4100-9920-9D113EC41BBD}" sibTransId="{C38F5A94-8F60-44E4-8550-072F54C95EDB}"/>
    <dgm:cxn modelId="{B2892D42-A3B2-45A7-A3CA-B18FF2A23E0E}" type="presOf" srcId="{F8F2F4BF-02FC-41FD-9926-6378C7096DC1}" destId="{EF65DE13-ADCE-48DC-9330-76AAA5E83BCC}" srcOrd="0" destOrd="0" presId="urn:microsoft.com/office/officeart/2005/8/layout/hierarchy3"/>
    <dgm:cxn modelId="{0C479327-3BF0-4B38-A28B-3992E7040641}" type="presOf" srcId="{6FC17993-6174-4A17-9746-1546B806A81F}" destId="{27A6EC49-BD64-4C40-BD65-56E7E3BFC97A}" srcOrd="1" destOrd="0" presId="urn:microsoft.com/office/officeart/2005/8/layout/hierarchy3"/>
    <dgm:cxn modelId="{30158DE0-34E9-4A55-BCD1-C1B391E90F51}" type="presOf" srcId="{BE2383BE-6A29-42B2-9CAD-66C502626F7D}" destId="{598189B1-95E2-4E47-BDAD-73F96129C48E}" srcOrd="0" destOrd="0" presId="urn:microsoft.com/office/officeart/2005/8/layout/hierarchy3"/>
    <dgm:cxn modelId="{E6B8B7FA-F73E-480B-B532-AB6930867FAF}" type="presOf" srcId="{DDB9A969-5F3C-4038-8217-71FC28F00D54}" destId="{7744F730-DC2E-46B5-BFE3-69A60122EFD1}" srcOrd="0" destOrd="0" presId="urn:microsoft.com/office/officeart/2005/8/layout/hierarchy3"/>
    <dgm:cxn modelId="{5D29312F-146A-43D4-8AED-70E7109713FF}" type="presOf" srcId="{24C7375E-55AD-4100-9920-9D113EC41BBD}" destId="{C4A3D628-A40C-48CB-B4DA-ED1A49CE4CDF}" srcOrd="0" destOrd="0" presId="urn:microsoft.com/office/officeart/2005/8/layout/hierarchy3"/>
    <dgm:cxn modelId="{117373F6-A2D5-4E8B-8F4C-E12B45A146D6}" type="presOf" srcId="{F3C3477A-4A65-4568-974D-0502350AE059}" destId="{8ABA44B3-542B-48B6-A979-9DD7276044D4}" srcOrd="0" destOrd="0" presId="urn:microsoft.com/office/officeart/2005/8/layout/hierarchy3"/>
    <dgm:cxn modelId="{A4FEFC03-9AFF-472D-A07E-1BF74342C4CD}" type="presOf" srcId="{E8B2D996-770C-4B08-A7C8-5FBF57F91F6E}" destId="{4189D6A4-6A13-41EC-BE78-68E2E34CBAF9}" srcOrd="1" destOrd="0" presId="urn:microsoft.com/office/officeart/2005/8/layout/hierarchy3"/>
    <dgm:cxn modelId="{EDAF4CB8-5AB2-4A29-8726-7C707CFF3116}" srcId="{73C848AA-EA81-49C2-8F44-847847AE8819}" destId="{7766EBA9-1516-4035-9C4E-7180929BC8E8}" srcOrd="4" destOrd="0" parTransId="{B2FB568A-FC4C-43C7-8DB1-BA5EE29CEC4A}" sibTransId="{04B7ED55-BBF4-4C72-87F9-C92C1550FC3F}"/>
    <dgm:cxn modelId="{EFEB9BC8-BD27-4C3F-932E-2BBA88C698C9}" srcId="{99870F35-13C7-4695-AB5C-23001CC6ED91}" destId="{BC83F318-3061-486C-B34B-817FABE25429}" srcOrd="0" destOrd="0" parTransId="{F3C3477A-4A65-4568-974D-0502350AE059}" sibTransId="{3F3D9090-DE28-4896-8616-BA74E8643E6D}"/>
    <dgm:cxn modelId="{00F1AC86-BC71-4ECA-A4CF-6CCC46B07F74}" type="presOf" srcId="{E8B2D996-770C-4B08-A7C8-5FBF57F91F6E}" destId="{3AB61F9F-F51F-4E66-8E94-FFE192A40BB8}" srcOrd="0" destOrd="0" presId="urn:microsoft.com/office/officeart/2005/8/layout/hierarchy3"/>
    <dgm:cxn modelId="{C44233FF-FF61-4045-A5D9-4A8470848067}" type="presOf" srcId="{7766EBA9-1516-4035-9C4E-7180929BC8E8}" destId="{7FE531CA-07D5-48C3-A038-E6ED21133739}" srcOrd="1" destOrd="0" presId="urn:microsoft.com/office/officeart/2005/8/layout/hierarchy3"/>
    <dgm:cxn modelId="{04A43EDA-0070-47CF-9A81-846D6EFBD080}" type="presOf" srcId="{99870F35-13C7-4695-AB5C-23001CC6ED91}" destId="{BBC881EF-3A0E-4E01-AE81-70C0DF39217C}" srcOrd="1" destOrd="0" presId="urn:microsoft.com/office/officeart/2005/8/layout/hierarchy3"/>
    <dgm:cxn modelId="{538F9943-CCFE-4035-8D23-5CDB0C4F5BAE}" type="presOf" srcId="{73C848AA-EA81-49C2-8F44-847847AE8819}" destId="{629A277E-9107-428E-BAB6-DB1B289C5A05}" srcOrd="0" destOrd="0" presId="urn:microsoft.com/office/officeart/2005/8/layout/hierarchy3"/>
    <dgm:cxn modelId="{E0B15F71-AC8D-486F-B4CA-F80A0C4AB20B}" srcId="{73C848AA-EA81-49C2-8F44-847847AE8819}" destId="{99870F35-13C7-4695-AB5C-23001CC6ED91}" srcOrd="1" destOrd="0" parTransId="{D1E17309-7EB2-42D1-BBB9-E5A092238A1F}" sibTransId="{08D3DD6F-8BB0-415B-8758-1F772A0A531A}"/>
    <dgm:cxn modelId="{6D11C93A-F45F-4CE0-9718-CBBAB49ECC9A}" type="presOf" srcId="{E59C53CB-EF27-4752-849A-1A897179430B}" destId="{0D4106FB-1E79-4DBA-8160-EB82B103A0FC}" srcOrd="0" destOrd="0" presId="urn:microsoft.com/office/officeart/2005/8/layout/hierarchy3"/>
    <dgm:cxn modelId="{576D2D9C-025B-430E-93FF-990AAD525FB5}" type="presOf" srcId="{99870F35-13C7-4695-AB5C-23001CC6ED91}" destId="{40FA3C3E-871C-45DB-B1B5-651200458675}" srcOrd="0" destOrd="0" presId="urn:microsoft.com/office/officeart/2005/8/layout/hierarchy3"/>
    <dgm:cxn modelId="{4134E2A0-5A1F-4645-967B-AE0351E9F264}" type="presOf" srcId="{FCA7ED62-E40C-4B0B-8C3E-72CB6FE04624}" destId="{645B135C-E8AC-4475-BAB7-A0A4B49F3B1F}" srcOrd="0" destOrd="0" presId="urn:microsoft.com/office/officeart/2005/8/layout/hierarchy3"/>
    <dgm:cxn modelId="{5A0F2288-E2C2-4E23-80EB-3CB010B5D96D}" srcId="{73C848AA-EA81-49C2-8F44-847847AE8819}" destId="{6FC17993-6174-4A17-9746-1546B806A81F}" srcOrd="3" destOrd="0" parTransId="{C389EF9E-8200-433E-9287-559B784B592B}" sibTransId="{6B0C8F70-08EE-462E-A26C-004710EE0453}"/>
    <dgm:cxn modelId="{6A5703F0-B96E-48BE-89A8-D76295D01EDA}" type="presOf" srcId="{A90A19E4-932A-4B2F-B623-83F456C08358}" destId="{6B53E12E-A189-4E3A-8D2C-7BF258B3068D}" srcOrd="0" destOrd="0" presId="urn:microsoft.com/office/officeart/2005/8/layout/hierarchy3"/>
    <dgm:cxn modelId="{19C31542-2422-468C-A3B1-1CCA4929C803}" type="presOf" srcId="{7766EBA9-1516-4035-9C4E-7180929BC8E8}" destId="{3913DCE9-1F8E-4811-A6C3-38B96E302FCC}" srcOrd="0" destOrd="0" presId="urn:microsoft.com/office/officeart/2005/8/layout/hierarchy3"/>
    <dgm:cxn modelId="{4054C621-9B54-4260-A17E-94A98FE8F33B}" type="presOf" srcId="{6FC17993-6174-4A17-9746-1546B806A81F}" destId="{D133B290-F8E1-451D-8374-8339534E7452}" srcOrd="0" destOrd="0" presId="urn:microsoft.com/office/officeart/2005/8/layout/hierarchy3"/>
    <dgm:cxn modelId="{ABA63FF9-90EE-4230-A92F-C0888B8BD6F6}" type="presOf" srcId="{BC83F318-3061-486C-B34B-817FABE25429}" destId="{D2605B8A-7C70-457A-8F96-59A206DEE4B3}" srcOrd="0" destOrd="0" presId="urn:microsoft.com/office/officeart/2005/8/layout/hierarchy3"/>
    <dgm:cxn modelId="{41AB057B-799D-4C38-B712-4B2FEBF488FB}" srcId="{E59C53CB-EF27-4752-849A-1A897179430B}" destId="{FCA7ED62-E40C-4B0B-8C3E-72CB6FE04624}" srcOrd="0" destOrd="0" parTransId="{DDB9A969-5F3C-4038-8217-71FC28F00D54}" sibTransId="{379893C5-3C8B-48F3-BB8C-70424D16C120}"/>
    <dgm:cxn modelId="{BC417B73-3603-4428-96C5-4D416B54F1D0}" srcId="{73C848AA-EA81-49C2-8F44-847847AE8819}" destId="{E59C53CB-EF27-4752-849A-1A897179430B}" srcOrd="0" destOrd="0" parTransId="{EE326949-38DD-4E18-AD50-276C628A2A42}" sibTransId="{D0C2F8A8-249C-4559-84F6-7B400B40CFA5}"/>
    <dgm:cxn modelId="{3F97B25C-D62E-4094-9DF0-67B6D9C0E5EC}" type="presOf" srcId="{E59C53CB-EF27-4752-849A-1A897179430B}" destId="{60A2018B-0857-44B0-9765-2047334B1EF1}" srcOrd="1" destOrd="0" presId="urn:microsoft.com/office/officeart/2005/8/layout/hierarchy3"/>
    <dgm:cxn modelId="{7E7F43D7-D3A1-47DB-964B-EEF13EFC70F4}" srcId="{73C848AA-EA81-49C2-8F44-847847AE8819}" destId="{E8B2D996-770C-4B08-A7C8-5FBF57F91F6E}" srcOrd="2" destOrd="0" parTransId="{719655E3-E3B1-43D7-B323-C3B70C8C61AE}" sibTransId="{DAE8E4C4-0267-4BEC-B857-D94347B86E40}"/>
    <dgm:cxn modelId="{91F9E7FA-57C2-4762-8185-BDC100460CFF}" srcId="{7766EBA9-1516-4035-9C4E-7180929BC8E8}" destId="{B3867A52-94CB-4285-8401-469008A02C97}" srcOrd="0" destOrd="0" parTransId="{F8F2F4BF-02FC-41FD-9926-6378C7096DC1}" sibTransId="{1D169059-E7DC-4BC0-A854-59D3C93634C3}"/>
    <dgm:cxn modelId="{5EABAA14-CBB1-4192-9EA8-90B775A26065}" type="presOf" srcId="{B3867A52-94CB-4285-8401-469008A02C97}" destId="{219613BB-688A-41B0-AF55-D862C08F5628}" srcOrd="0" destOrd="0" presId="urn:microsoft.com/office/officeart/2005/8/layout/hierarchy3"/>
    <dgm:cxn modelId="{8F4CFE9E-A9EF-49BF-84B8-6665F0416910}" type="presParOf" srcId="{629A277E-9107-428E-BAB6-DB1B289C5A05}" destId="{01F46A57-9A5D-4790-9356-5929877A58E6}" srcOrd="0" destOrd="0" presId="urn:microsoft.com/office/officeart/2005/8/layout/hierarchy3"/>
    <dgm:cxn modelId="{F6B866B9-F244-4433-A04C-82F16AAB1F88}" type="presParOf" srcId="{01F46A57-9A5D-4790-9356-5929877A58E6}" destId="{FF6A5FC5-B380-4DB3-9F3A-51C8ECF0983F}" srcOrd="0" destOrd="0" presId="urn:microsoft.com/office/officeart/2005/8/layout/hierarchy3"/>
    <dgm:cxn modelId="{7EE4AB97-FA5B-429A-8102-E06B24ABEEE4}" type="presParOf" srcId="{FF6A5FC5-B380-4DB3-9F3A-51C8ECF0983F}" destId="{0D4106FB-1E79-4DBA-8160-EB82B103A0FC}" srcOrd="0" destOrd="0" presId="urn:microsoft.com/office/officeart/2005/8/layout/hierarchy3"/>
    <dgm:cxn modelId="{A78FF86D-10F1-4F22-9A24-CCAB2EB4A1D7}" type="presParOf" srcId="{FF6A5FC5-B380-4DB3-9F3A-51C8ECF0983F}" destId="{60A2018B-0857-44B0-9765-2047334B1EF1}" srcOrd="1" destOrd="0" presId="urn:microsoft.com/office/officeart/2005/8/layout/hierarchy3"/>
    <dgm:cxn modelId="{29B1FAEB-2721-4396-B7BC-5BD6E5FC762F}" type="presParOf" srcId="{01F46A57-9A5D-4790-9356-5929877A58E6}" destId="{7256B372-E160-45EC-AB92-C428C20436D5}" srcOrd="1" destOrd="0" presId="urn:microsoft.com/office/officeart/2005/8/layout/hierarchy3"/>
    <dgm:cxn modelId="{793BA561-3340-4257-98AB-47FE1113A6A1}" type="presParOf" srcId="{7256B372-E160-45EC-AB92-C428C20436D5}" destId="{7744F730-DC2E-46B5-BFE3-69A60122EFD1}" srcOrd="0" destOrd="0" presId="urn:microsoft.com/office/officeart/2005/8/layout/hierarchy3"/>
    <dgm:cxn modelId="{B3A38431-7EBD-44B8-BF49-93E3C0D6CAFC}" type="presParOf" srcId="{7256B372-E160-45EC-AB92-C428C20436D5}" destId="{645B135C-E8AC-4475-BAB7-A0A4B49F3B1F}" srcOrd="1" destOrd="0" presId="urn:microsoft.com/office/officeart/2005/8/layout/hierarchy3"/>
    <dgm:cxn modelId="{A398D7ED-FB38-4A37-B18A-63306C0A6C49}" type="presParOf" srcId="{629A277E-9107-428E-BAB6-DB1B289C5A05}" destId="{847EDBC5-A8B0-4139-8CDB-50580260FCB0}" srcOrd="1" destOrd="0" presId="urn:microsoft.com/office/officeart/2005/8/layout/hierarchy3"/>
    <dgm:cxn modelId="{60D370F9-1CFE-4791-B00D-7FD61246D3B2}" type="presParOf" srcId="{847EDBC5-A8B0-4139-8CDB-50580260FCB0}" destId="{E527F990-4FA9-465D-A60F-943D1DA6D92A}" srcOrd="0" destOrd="0" presId="urn:microsoft.com/office/officeart/2005/8/layout/hierarchy3"/>
    <dgm:cxn modelId="{FC8787C8-22B5-4EC8-B9A2-908E22558793}" type="presParOf" srcId="{E527F990-4FA9-465D-A60F-943D1DA6D92A}" destId="{40FA3C3E-871C-45DB-B1B5-651200458675}" srcOrd="0" destOrd="0" presId="urn:microsoft.com/office/officeart/2005/8/layout/hierarchy3"/>
    <dgm:cxn modelId="{CDDFF655-9479-44E3-AE1C-6C708825055F}" type="presParOf" srcId="{E527F990-4FA9-465D-A60F-943D1DA6D92A}" destId="{BBC881EF-3A0E-4E01-AE81-70C0DF39217C}" srcOrd="1" destOrd="0" presId="urn:microsoft.com/office/officeart/2005/8/layout/hierarchy3"/>
    <dgm:cxn modelId="{69780E52-B71F-4C3D-80B1-CD683B38012A}" type="presParOf" srcId="{847EDBC5-A8B0-4139-8CDB-50580260FCB0}" destId="{BB98EA75-AEF5-4FC1-8AB1-CE960A62C909}" srcOrd="1" destOrd="0" presId="urn:microsoft.com/office/officeart/2005/8/layout/hierarchy3"/>
    <dgm:cxn modelId="{58598A17-833C-442E-B997-E594F3018A43}" type="presParOf" srcId="{BB98EA75-AEF5-4FC1-8AB1-CE960A62C909}" destId="{8ABA44B3-542B-48B6-A979-9DD7276044D4}" srcOrd="0" destOrd="0" presId="urn:microsoft.com/office/officeart/2005/8/layout/hierarchy3"/>
    <dgm:cxn modelId="{6A05399C-5E35-4C5F-9109-9A79319CFCDE}" type="presParOf" srcId="{BB98EA75-AEF5-4FC1-8AB1-CE960A62C909}" destId="{D2605B8A-7C70-457A-8F96-59A206DEE4B3}" srcOrd="1" destOrd="0" presId="urn:microsoft.com/office/officeart/2005/8/layout/hierarchy3"/>
    <dgm:cxn modelId="{9755F7CA-6067-49DB-BEA1-E2510B74D402}" type="presParOf" srcId="{629A277E-9107-428E-BAB6-DB1B289C5A05}" destId="{5D75E93C-01D7-4618-92F9-D7FD6A28A870}" srcOrd="2" destOrd="0" presId="urn:microsoft.com/office/officeart/2005/8/layout/hierarchy3"/>
    <dgm:cxn modelId="{F3B09BE0-5CDB-484B-BBDC-F7783D2BA677}" type="presParOf" srcId="{5D75E93C-01D7-4618-92F9-D7FD6A28A870}" destId="{E758F228-581C-4A93-A63A-7E80E34C86F7}" srcOrd="0" destOrd="0" presId="urn:microsoft.com/office/officeart/2005/8/layout/hierarchy3"/>
    <dgm:cxn modelId="{33AFDC87-ADBE-4809-BF1C-6617C8C85655}" type="presParOf" srcId="{E758F228-581C-4A93-A63A-7E80E34C86F7}" destId="{3AB61F9F-F51F-4E66-8E94-FFE192A40BB8}" srcOrd="0" destOrd="0" presId="urn:microsoft.com/office/officeart/2005/8/layout/hierarchy3"/>
    <dgm:cxn modelId="{F13D1C78-8618-4EAA-9D72-0858D0A9F174}" type="presParOf" srcId="{E758F228-581C-4A93-A63A-7E80E34C86F7}" destId="{4189D6A4-6A13-41EC-BE78-68E2E34CBAF9}" srcOrd="1" destOrd="0" presId="urn:microsoft.com/office/officeart/2005/8/layout/hierarchy3"/>
    <dgm:cxn modelId="{73F2E9C8-49E2-41E7-912D-B0764FC445A4}" type="presParOf" srcId="{5D75E93C-01D7-4618-92F9-D7FD6A28A870}" destId="{B578676E-9380-4355-8A47-43DA34812EF5}" srcOrd="1" destOrd="0" presId="urn:microsoft.com/office/officeart/2005/8/layout/hierarchy3"/>
    <dgm:cxn modelId="{0FD8828B-1F6B-4952-80E6-E03E956687EF}" type="presParOf" srcId="{B578676E-9380-4355-8A47-43DA34812EF5}" destId="{598189B1-95E2-4E47-BDAD-73F96129C48E}" srcOrd="0" destOrd="0" presId="urn:microsoft.com/office/officeart/2005/8/layout/hierarchy3"/>
    <dgm:cxn modelId="{C8FD256A-6E08-436A-9390-A1119A4D0F78}" type="presParOf" srcId="{B578676E-9380-4355-8A47-43DA34812EF5}" destId="{6B53E12E-A189-4E3A-8D2C-7BF258B3068D}" srcOrd="1" destOrd="0" presId="urn:microsoft.com/office/officeart/2005/8/layout/hierarchy3"/>
    <dgm:cxn modelId="{1D8D1CF9-A4D0-4281-BD12-ED8589E66B65}" type="presParOf" srcId="{629A277E-9107-428E-BAB6-DB1B289C5A05}" destId="{F72F3320-AED8-4393-BD26-87E5575C27F2}" srcOrd="3" destOrd="0" presId="urn:microsoft.com/office/officeart/2005/8/layout/hierarchy3"/>
    <dgm:cxn modelId="{1E95C2CA-D9F1-42F8-A47F-52B6A96416FC}" type="presParOf" srcId="{F72F3320-AED8-4393-BD26-87E5575C27F2}" destId="{37C965B5-3547-48E2-9669-DDB0B477F2E5}" srcOrd="0" destOrd="0" presId="urn:microsoft.com/office/officeart/2005/8/layout/hierarchy3"/>
    <dgm:cxn modelId="{77E6747F-DC54-4240-B91F-919EC47A853E}" type="presParOf" srcId="{37C965B5-3547-48E2-9669-DDB0B477F2E5}" destId="{D133B290-F8E1-451D-8374-8339534E7452}" srcOrd="0" destOrd="0" presId="urn:microsoft.com/office/officeart/2005/8/layout/hierarchy3"/>
    <dgm:cxn modelId="{C03748E0-D0D1-4596-8783-A80BBF001C84}" type="presParOf" srcId="{37C965B5-3547-48E2-9669-DDB0B477F2E5}" destId="{27A6EC49-BD64-4C40-BD65-56E7E3BFC97A}" srcOrd="1" destOrd="0" presId="urn:microsoft.com/office/officeart/2005/8/layout/hierarchy3"/>
    <dgm:cxn modelId="{B4139011-755F-4A3F-8EF2-0D1ED2B22D95}" type="presParOf" srcId="{F72F3320-AED8-4393-BD26-87E5575C27F2}" destId="{2FDA4A70-0DD2-4AFB-A3B2-12C5BB25D92A}" srcOrd="1" destOrd="0" presId="urn:microsoft.com/office/officeart/2005/8/layout/hierarchy3"/>
    <dgm:cxn modelId="{8A8E1EF6-C9A9-4B1A-A48D-9249832FF077}" type="presParOf" srcId="{2FDA4A70-0DD2-4AFB-A3B2-12C5BB25D92A}" destId="{C4A3D628-A40C-48CB-B4DA-ED1A49CE4CDF}" srcOrd="0" destOrd="0" presId="urn:microsoft.com/office/officeart/2005/8/layout/hierarchy3"/>
    <dgm:cxn modelId="{1F097588-9E7D-45C9-9DBB-5F74547F3AB2}" type="presParOf" srcId="{2FDA4A70-0DD2-4AFB-A3B2-12C5BB25D92A}" destId="{D6ABD4C3-6A0D-47E1-AEE1-4E8AF052727C}" srcOrd="1" destOrd="0" presId="urn:microsoft.com/office/officeart/2005/8/layout/hierarchy3"/>
    <dgm:cxn modelId="{05D0BC4F-0807-4C72-B0B5-8AA57670DDD5}" type="presParOf" srcId="{629A277E-9107-428E-BAB6-DB1B289C5A05}" destId="{2ED2FB4F-90D4-4966-8C01-ACA955488B0B}" srcOrd="4" destOrd="0" presId="urn:microsoft.com/office/officeart/2005/8/layout/hierarchy3"/>
    <dgm:cxn modelId="{BC07A8E7-52BA-4822-8C0E-E941E9895002}" type="presParOf" srcId="{2ED2FB4F-90D4-4966-8C01-ACA955488B0B}" destId="{9366B6D3-E337-4731-8AAA-C2B7251B557E}" srcOrd="0" destOrd="0" presId="urn:microsoft.com/office/officeart/2005/8/layout/hierarchy3"/>
    <dgm:cxn modelId="{672C81DC-66EF-4737-B971-2F875B78201F}" type="presParOf" srcId="{9366B6D3-E337-4731-8AAA-C2B7251B557E}" destId="{3913DCE9-1F8E-4811-A6C3-38B96E302FCC}" srcOrd="0" destOrd="0" presId="urn:microsoft.com/office/officeart/2005/8/layout/hierarchy3"/>
    <dgm:cxn modelId="{1D75338B-E469-4497-AD68-01D9B3A373F6}" type="presParOf" srcId="{9366B6D3-E337-4731-8AAA-C2B7251B557E}" destId="{7FE531CA-07D5-48C3-A038-E6ED21133739}" srcOrd="1" destOrd="0" presId="urn:microsoft.com/office/officeart/2005/8/layout/hierarchy3"/>
    <dgm:cxn modelId="{CAC4ABAF-5F53-4CB5-A4EB-0C8752033D49}" type="presParOf" srcId="{2ED2FB4F-90D4-4966-8C01-ACA955488B0B}" destId="{5A850029-EE1C-4374-8E76-CF1AC96A6E4F}" srcOrd="1" destOrd="0" presId="urn:microsoft.com/office/officeart/2005/8/layout/hierarchy3"/>
    <dgm:cxn modelId="{509AA974-B3AA-4F3A-A798-7827B02BA71A}" type="presParOf" srcId="{5A850029-EE1C-4374-8E76-CF1AC96A6E4F}" destId="{EF65DE13-ADCE-48DC-9330-76AAA5E83BCC}" srcOrd="0" destOrd="0" presId="urn:microsoft.com/office/officeart/2005/8/layout/hierarchy3"/>
    <dgm:cxn modelId="{9912575C-0351-4685-9532-762F25C309B3}" type="presParOf" srcId="{5A850029-EE1C-4374-8E76-CF1AC96A6E4F}" destId="{219613BB-688A-41B0-AF55-D862C08F5628}" srcOrd="1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C6A075-0723-47DD-9F94-7712B676FA4D}" type="doc">
      <dgm:prSet loTypeId="urn:microsoft.com/office/officeart/2005/8/layout/pyramid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AD50C6-D94C-41F4-AF37-49EAE84E4392}">
      <dgm:prSet phldrT="[Текст]" custT="1"/>
      <dgm:spPr/>
      <dgm:t>
        <a:bodyPr/>
        <a:lstStyle/>
        <a:p>
          <a:r>
            <a:rPr lang="en-US" sz="900" b="0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II </a:t>
          </a:r>
          <a:r>
            <a:rPr lang="ru-RU" sz="900" b="0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этап Всероссийской   олимпиады школьников по информатике</a:t>
          </a:r>
        </a:p>
      </dgm:t>
    </dgm:pt>
    <dgm:pt modelId="{1CAF0494-3DC5-4E64-9268-114049C3D1DC}" type="parTrans" cxnId="{77614BE3-E59C-47E4-A5B8-BB1BA2C27251}">
      <dgm:prSet/>
      <dgm:spPr/>
      <dgm:t>
        <a:bodyPr/>
        <a:lstStyle/>
        <a:p>
          <a:endParaRPr lang="ru-RU"/>
        </a:p>
      </dgm:t>
    </dgm:pt>
    <dgm:pt modelId="{5BEA4C5C-89EE-4BC1-8877-7FC67FBE73C7}" type="sibTrans" cxnId="{77614BE3-E59C-47E4-A5B8-BB1BA2C27251}">
      <dgm:prSet/>
      <dgm:spPr/>
      <dgm:t>
        <a:bodyPr/>
        <a:lstStyle/>
        <a:p>
          <a:endParaRPr lang="ru-RU"/>
        </a:p>
      </dgm:t>
    </dgm:pt>
    <dgm:pt modelId="{F7385AD2-947C-46B1-A9A0-BFEA8F582503}">
      <dgm:prSet phldrT="[Текст]" custT="1"/>
      <dgm:spPr/>
      <dgm:t>
        <a:bodyPr/>
        <a:lstStyle/>
        <a:p>
          <a:r>
            <a:rPr lang="ru-RU" sz="900" b="0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Интернет-олимпиада Санкт-Петербургского  государственного университета</a:t>
          </a:r>
          <a:endParaRPr lang="ru-RU" sz="9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167D94-28AB-4505-8346-5A404E3A1B9B}" type="parTrans" cxnId="{C388EC4F-0E8C-434A-AC03-5F8B32E999B1}">
      <dgm:prSet/>
      <dgm:spPr/>
      <dgm:t>
        <a:bodyPr/>
        <a:lstStyle/>
        <a:p>
          <a:endParaRPr lang="ru-RU"/>
        </a:p>
      </dgm:t>
    </dgm:pt>
    <dgm:pt modelId="{3FAA22D9-E947-401C-863B-1590CCA9A387}" type="sibTrans" cxnId="{C388EC4F-0E8C-434A-AC03-5F8B32E999B1}">
      <dgm:prSet/>
      <dgm:spPr/>
      <dgm:t>
        <a:bodyPr/>
        <a:lstStyle/>
        <a:p>
          <a:endParaRPr lang="ru-RU"/>
        </a:p>
      </dgm:t>
    </dgm:pt>
    <dgm:pt modelId="{DDB841D7-E7B5-49CB-B1E4-CD5E3011F23C}">
      <dgm:prSet phldrT="[Текст]" custT="1"/>
      <dgm:spPr/>
      <dgm:t>
        <a:bodyPr/>
        <a:lstStyle/>
        <a:p>
          <a:r>
            <a:rPr lang="ru-RU" sz="900" b="0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Всероссийский фестиваль детского компьютерного творчества «</a:t>
          </a:r>
          <a:r>
            <a:rPr lang="ru-RU" sz="900" b="0" i="0" u="none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Kidsoft</a:t>
          </a:r>
          <a:r>
            <a:rPr lang="ru-RU" sz="900" b="0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ru-RU" sz="9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D56845-173D-471E-A418-E4E8F72475C1}" type="parTrans" cxnId="{EAC9B206-7E22-4A21-95FD-12C7647ED988}">
      <dgm:prSet/>
      <dgm:spPr/>
      <dgm:t>
        <a:bodyPr/>
        <a:lstStyle/>
        <a:p>
          <a:endParaRPr lang="ru-RU"/>
        </a:p>
      </dgm:t>
    </dgm:pt>
    <dgm:pt modelId="{0E6666D9-A739-4182-BF09-5FEB4E530964}" type="sibTrans" cxnId="{EAC9B206-7E22-4A21-95FD-12C7647ED988}">
      <dgm:prSet/>
      <dgm:spPr/>
      <dgm:t>
        <a:bodyPr/>
        <a:lstStyle/>
        <a:p>
          <a:endParaRPr lang="ru-RU"/>
        </a:p>
      </dgm:t>
    </dgm:pt>
    <dgm:pt modelId="{ED93157E-D1B8-41EB-A466-C75C5BDB8F0E}">
      <dgm:prSet custT="1"/>
      <dgm:spPr/>
      <dgm:t>
        <a:bodyPr/>
        <a:lstStyle/>
        <a:p>
          <a:r>
            <a:rPr lang="ru-RU" sz="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Олимпиада по программированию ВИВТ</a:t>
          </a:r>
          <a:endParaRPr lang="ru-RU" sz="9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897824-B1D9-4152-BC0A-06BA002E4EDB}" type="parTrans" cxnId="{2B92E78F-17F3-4C23-8E39-4130112AC2F7}">
      <dgm:prSet/>
      <dgm:spPr/>
      <dgm:t>
        <a:bodyPr/>
        <a:lstStyle/>
        <a:p>
          <a:endParaRPr lang="ru-RU"/>
        </a:p>
      </dgm:t>
    </dgm:pt>
    <dgm:pt modelId="{09D07216-81EF-4BFF-BB93-D9A1910CC2C3}" type="sibTrans" cxnId="{2B92E78F-17F3-4C23-8E39-4130112AC2F7}">
      <dgm:prSet/>
      <dgm:spPr/>
      <dgm:t>
        <a:bodyPr/>
        <a:lstStyle/>
        <a:p>
          <a:endParaRPr lang="ru-RU"/>
        </a:p>
      </dgm:t>
    </dgm:pt>
    <dgm:pt modelId="{B1C38E83-9208-4052-8B5C-88F54F00C814}" type="pres">
      <dgm:prSet presAssocID="{9EC6A075-0723-47DD-9F94-7712B676FA4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701DFB5-B55C-46E7-9983-CF6F344E0DD1}" type="pres">
      <dgm:prSet presAssocID="{9EC6A075-0723-47DD-9F94-7712B676FA4D}" presName="pyramid" presStyleLbl="node1" presStyleIdx="0" presStyleCnt="1"/>
      <dgm:spPr/>
    </dgm:pt>
    <dgm:pt modelId="{E3AE786A-AFAB-4868-9D6C-8D0626F499DF}" type="pres">
      <dgm:prSet presAssocID="{9EC6A075-0723-47DD-9F94-7712B676FA4D}" presName="theList" presStyleCnt="0"/>
      <dgm:spPr/>
    </dgm:pt>
    <dgm:pt modelId="{3BABAB0D-BAEC-4011-8535-628B45204EDF}" type="pres">
      <dgm:prSet presAssocID="{37AD50C6-D94C-41F4-AF37-49EAE84E4392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6A0EC-09F9-4103-B019-7B4985EAD626}" type="pres">
      <dgm:prSet presAssocID="{37AD50C6-D94C-41F4-AF37-49EAE84E4392}" presName="aSpace" presStyleCnt="0"/>
      <dgm:spPr/>
    </dgm:pt>
    <dgm:pt modelId="{7C9EC0B3-5B61-4E06-A71B-B6B1980F4DAD}" type="pres">
      <dgm:prSet presAssocID="{ED93157E-D1B8-41EB-A466-C75C5BDB8F0E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85D872-DB8A-47B0-8F34-063DD92582F9}" type="pres">
      <dgm:prSet presAssocID="{ED93157E-D1B8-41EB-A466-C75C5BDB8F0E}" presName="aSpace" presStyleCnt="0"/>
      <dgm:spPr/>
    </dgm:pt>
    <dgm:pt modelId="{3E544629-0464-4A7A-81AF-3CBC8CD8A140}" type="pres">
      <dgm:prSet presAssocID="{F7385AD2-947C-46B1-A9A0-BFEA8F582503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73E7D-ABD5-437A-BE06-E9336DE97658}" type="pres">
      <dgm:prSet presAssocID="{F7385AD2-947C-46B1-A9A0-BFEA8F582503}" presName="aSpace" presStyleCnt="0"/>
      <dgm:spPr/>
    </dgm:pt>
    <dgm:pt modelId="{99706314-D04E-47B8-84C8-1A1D9CD2630F}" type="pres">
      <dgm:prSet presAssocID="{DDB841D7-E7B5-49CB-B1E4-CD5E3011F23C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08E50-DC41-43C5-B118-93760D459899}" type="pres">
      <dgm:prSet presAssocID="{DDB841D7-E7B5-49CB-B1E4-CD5E3011F23C}" presName="aSpace" presStyleCnt="0"/>
      <dgm:spPr/>
    </dgm:pt>
  </dgm:ptLst>
  <dgm:cxnLst>
    <dgm:cxn modelId="{77614BE3-E59C-47E4-A5B8-BB1BA2C27251}" srcId="{9EC6A075-0723-47DD-9F94-7712B676FA4D}" destId="{37AD50C6-D94C-41F4-AF37-49EAE84E4392}" srcOrd="0" destOrd="0" parTransId="{1CAF0494-3DC5-4E64-9268-114049C3D1DC}" sibTransId="{5BEA4C5C-89EE-4BC1-8877-7FC67FBE73C7}"/>
    <dgm:cxn modelId="{C388EC4F-0E8C-434A-AC03-5F8B32E999B1}" srcId="{9EC6A075-0723-47DD-9F94-7712B676FA4D}" destId="{F7385AD2-947C-46B1-A9A0-BFEA8F582503}" srcOrd="2" destOrd="0" parTransId="{60167D94-28AB-4505-8346-5A404E3A1B9B}" sibTransId="{3FAA22D9-E947-401C-863B-1590CCA9A387}"/>
    <dgm:cxn modelId="{16CB45D4-5903-44BB-80ED-3046D7C02F76}" type="presOf" srcId="{9EC6A075-0723-47DD-9F94-7712B676FA4D}" destId="{B1C38E83-9208-4052-8B5C-88F54F00C814}" srcOrd="0" destOrd="0" presId="urn:microsoft.com/office/officeart/2005/8/layout/pyramid2"/>
    <dgm:cxn modelId="{0DB0DD25-FDC3-43E6-B650-BF94AD091DC8}" type="presOf" srcId="{37AD50C6-D94C-41F4-AF37-49EAE84E4392}" destId="{3BABAB0D-BAEC-4011-8535-628B45204EDF}" srcOrd="0" destOrd="0" presId="urn:microsoft.com/office/officeart/2005/8/layout/pyramid2"/>
    <dgm:cxn modelId="{836F38A4-FA10-4732-B335-C341716FFFC7}" type="presOf" srcId="{F7385AD2-947C-46B1-A9A0-BFEA8F582503}" destId="{3E544629-0464-4A7A-81AF-3CBC8CD8A140}" srcOrd="0" destOrd="0" presId="urn:microsoft.com/office/officeart/2005/8/layout/pyramid2"/>
    <dgm:cxn modelId="{B54DA694-3451-4BFE-B02B-D4EA66B7AABD}" type="presOf" srcId="{DDB841D7-E7B5-49CB-B1E4-CD5E3011F23C}" destId="{99706314-D04E-47B8-84C8-1A1D9CD2630F}" srcOrd="0" destOrd="0" presId="urn:microsoft.com/office/officeart/2005/8/layout/pyramid2"/>
    <dgm:cxn modelId="{EAC9B206-7E22-4A21-95FD-12C7647ED988}" srcId="{9EC6A075-0723-47DD-9F94-7712B676FA4D}" destId="{DDB841D7-E7B5-49CB-B1E4-CD5E3011F23C}" srcOrd="3" destOrd="0" parTransId="{90D56845-173D-471E-A418-E4E8F72475C1}" sibTransId="{0E6666D9-A739-4182-BF09-5FEB4E530964}"/>
    <dgm:cxn modelId="{2B92E78F-17F3-4C23-8E39-4130112AC2F7}" srcId="{9EC6A075-0723-47DD-9F94-7712B676FA4D}" destId="{ED93157E-D1B8-41EB-A466-C75C5BDB8F0E}" srcOrd="1" destOrd="0" parTransId="{DF897824-B1D9-4152-BC0A-06BA002E4EDB}" sibTransId="{09D07216-81EF-4BFF-BB93-D9A1910CC2C3}"/>
    <dgm:cxn modelId="{2063F527-333E-4CB9-840B-D7D6C9E84147}" type="presOf" srcId="{ED93157E-D1B8-41EB-A466-C75C5BDB8F0E}" destId="{7C9EC0B3-5B61-4E06-A71B-B6B1980F4DAD}" srcOrd="0" destOrd="0" presId="urn:microsoft.com/office/officeart/2005/8/layout/pyramid2"/>
    <dgm:cxn modelId="{F3B64AF2-06AD-4E12-9481-F86907CCFA7D}" type="presParOf" srcId="{B1C38E83-9208-4052-8B5C-88F54F00C814}" destId="{4701DFB5-B55C-46E7-9983-CF6F344E0DD1}" srcOrd="0" destOrd="0" presId="urn:microsoft.com/office/officeart/2005/8/layout/pyramid2"/>
    <dgm:cxn modelId="{F9DB2283-3929-41EF-BB9F-F63032C301F2}" type="presParOf" srcId="{B1C38E83-9208-4052-8B5C-88F54F00C814}" destId="{E3AE786A-AFAB-4868-9D6C-8D0626F499DF}" srcOrd="1" destOrd="0" presId="urn:microsoft.com/office/officeart/2005/8/layout/pyramid2"/>
    <dgm:cxn modelId="{56113029-A1CD-4AF0-96DC-329A8D7B4936}" type="presParOf" srcId="{E3AE786A-AFAB-4868-9D6C-8D0626F499DF}" destId="{3BABAB0D-BAEC-4011-8535-628B45204EDF}" srcOrd="0" destOrd="0" presId="urn:microsoft.com/office/officeart/2005/8/layout/pyramid2"/>
    <dgm:cxn modelId="{9BE8D63E-79DD-436E-8804-3C153814D9B0}" type="presParOf" srcId="{E3AE786A-AFAB-4868-9D6C-8D0626F499DF}" destId="{EDE6A0EC-09F9-4103-B019-7B4985EAD626}" srcOrd="1" destOrd="0" presId="urn:microsoft.com/office/officeart/2005/8/layout/pyramid2"/>
    <dgm:cxn modelId="{87D6E30B-F602-4573-8A9D-51C5509B7660}" type="presParOf" srcId="{E3AE786A-AFAB-4868-9D6C-8D0626F499DF}" destId="{7C9EC0B3-5B61-4E06-A71B-B6B1980F4DAD}" srcOrd="2" destOrd="0" presId="urn:microsoft.com/office/officeart/2005/8/layout/pyramid2"/>
    <dgm:cxn modelId="{84C8703C-26F0-41C6-880D-3061BF9041F2}" type="presParOf" srcId="{E3AE786A-AFAB-4868-9D6C-8D0626F499DF}" destId="{2685D872-DB8A-47B0-8F34-063DD92582F9}" srcOrd="3" destOrd="0" presId="urn:microsoft.com/office/officeart/2005/8/layout/pyramid2"/>
    <dgm:cxn modelId="{E31A7BEE-54FF-4037-B0F6-B2615A8DBAD0}" type="presParOf" srcId="{E3AE786A-AFAB-4868-9D6C-8D0626F499DF}" destId="{3E544629-0464-4A7A-81AF-3CBC8CD8A140}" srcOrd="4" destOrd="0" presId="urn:microsoft.com/office/officeart/2005/8/layout/pyramid2"/>
    <dgm:cxn modelId="{074E3230-1A83-41A1-86B3-4F393EB427CE}" type="presParOf" srcId="{E3AE786A-AFAB-4868-9D6C-8D0626F499DF}" destId="{01573E7D-ABD5-437A-BE06-E9336DE97658}" srcOrd="5" destOrd="0" presId="urn:microsoft.com/office/officeart/2005/8/layout/pyramid2"/>
    <dgm:cxn modelId="{8AE03E71-DD81-4792-89AF-08FA25C799C7}" type="presParOf" srcId="{E3AE786A-AFAB-4868-9D6C-8D0626F499DF}" destId="{99706314-D04E-47B8-84C8-1A1D9CD2630F}" srcOrd="6" destOrd="0" presId="urn:microsoft.com/office/officeart/2005/8/layout/pyramid2"/>
    <dgm:cxn modelId="{2C5AFA0A-9D4F-4835-93D4-AFFC52135E10}" type="presParOf" srcId="{E3AE786A-AFAB-4868-9D6C-8D0626F499DF}" destId="{8A708E50-DC41-43C5-B118-93760D459899}" srcOrd="7" destOrd="0" presId="urn:microsoft.com/office/officeart/2005/8/layout/pyramid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63535D-9336-4209-BB9B-0BFBED0EE464}" type="doc">
      <dgm:prSet loTypeId="urn:microsoft.com/office/officeart/2005/8/layout/cycle4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0015D50-248D-4DA1-B58F-CF2F84F56031}">
      <dgm:prSet phldrT="[Текст]" custT="1"/>
      <dgm:spPr/>
      <dgm:t>
        <a:bodyPr/>
        <a:lstStyle/>
        <a:p>
          <a:r>
            <a:rPr lang="ru-RU" sz="1200" dirty="0" smtClean="0"/>
            <a:t>Мультимедиа-технологии</a:t>
          </a:r>
          <a:endParaRPr lang="ru-RU" sz="1200" dirty="0"/>
        </a:p>
      </dgm:t>
    </dgm:pt>
    <dgm:pt modelId="{4D7D7F87-593E-4EFE-9745-A7FF9BD677C0}" type="parTrans" cxnId="{81F782A0-BD4D-4DF4-AAE9-160A03D9F42E}">
      <dgm:prSet/>
      <dgm:spPr/>
      <dgm:t>
        <a:bodyPr/>
        <a:lstStyle/>
        <a:p>
          <a:endParaRPr lang="ru-RU"/>
        </a:p>
      </dgm:t>
    </dgm:pt>
    <dgm:pt modelId="{53FB41D0-57EE-4A09-A8C8-F5AAA3746D09}" type="sibTrans" cxnId="{81F782A0-BD4D-4DF4-AAE9-160A03D9F42E}">
      <dgm:prSet/>
      <dgm:spPr/>
      <dgm:t>
        <a:bodyPr/>
        <a:lstStyle/>
        <a:p>
          <a:endParaRPr lang="ru-RU"/>
        </a:p>
      </dgm:t>
    </dgm:pt>
    <dgm:pt modelId="{9D7CC79B-1D9C-4F32-940D-CA124D5205AC}">
      <dgm:prSet phldrT="[Текст]" custT="1"/>
      <dgm:spPr/>
      <dgm:t>
        <a:bodyPr/>
        <a:lstStyle/>
        <a:p>
          <a:pPr algn="ctr"/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Создание банка интерактивных и </a:t>
          </a:r>
          <a:r>
            <a:rPr lang="ru-RU" sz="12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мультимедийных</a:t>
          </a: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ЭОР</a:t>
          </a:r>
          <a:endParaRPr lang="ru-RU" sz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6C2967-4750-4B98-B2BE-26F7F45522DE}" type="parTrans" cxnId="{A4C0A911-6D29-4F8A-9664-37C2BAA9E41C}">
      <dgm:prSet/>
      <dgm:spPr/>
      <dgm:t>
        <a:bodyPr/>
        <a:lstStyle/>
        <a:p>
          <a:endParaRPr lang="ru-RU"/>
        </a:p>
      </dgm:t>
    </dgm:pt>
    <dgm:pt modelId="{DC1150FF-A3A7-4CE3-B23F-DD3866FE5253}" type="sibTrans" cxnId="{A4C0A911-6D29-4F8A-9664-37C2BAA9E41C}">
      <dgm:prSet/>
      <dgm:spPr/>
      <dgm:t>
        <a:bodyPr/>
        <a:lstStyle/>
        <a:p>
          <a:endParaRPr lang="ru-RU"/>
        </a:p>
      </dgm:t>
    </dgm:pt>
    <dgm:pt modelId="{10BDA1E9-6902-494B-A801-148FFD99E294}">
      <dgm:prSet phldrT="[Текст]" custT="1"/>
      <dgm:spPr/>
      <dgm:t>
        <a:bodyPr/>
        <a:lstStyle/>
        <a:p>
          <a:r>
            <a:rPr lang="ru-RU" sz="1200" dirty="0" err="1" smtClean="0"/>
            <a:t>Интернет-технологии</a:t>
          </a:r>
          <a:endParaRPr lang="ru-RU" sz="1200" dirty="0"/>
        </a:p>
      </dgm:t>
    </dgm:pt>
    <dgm:pt modelId="{40F2DA3C-2E88-481D-A98C-0979D1C6CC27}" type="parTrans" cxnId="{7FDF23C7-D012-4DEC-A603-DB18401E391E}">
      <dgm:prSet/>
      <dgm:spPr/>
      <dgm:t>
        <a:bodyPr/>
        <a:lstStyle/>
        <a:p>
          <a:endParaRPr lang="ru-RU"/>
        </a:p>
      </dgm:t>
    </dgm:pt>
    <dgm:pt modelId="{0857976B-5AB4-4E9A-AE22-40498890C619}" type="sibTrans" cxnId="{7FDF23C7-D012-4DEC-A603-DB18401E391E}">
      <dgm:prSet/>
      <dgm:spPr/>
      <dgm:t>
        <a:bodyPr/>
        <a:lstStyle/>
        <a:p>
          <a:endParaRPr lang="ru-RU"/>
        </a:p>
      </dgm:t>
    </dgm:pt>
    <dgm:pt modelId="{E2DAE420-1976-450E-9861-88BFA435D623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Участие в интернет -конкурсах и олимпиадах всероссийского и международного уровней  </a:t>
          </a:r>
          <a:endParaRPr lang="ru-RU" sz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BCE402-50CF-4C40-8E70-7BD7CF1D0003}" type="parTrans" cxnId="{ABC637FB-4FE3-449E-AF47-C65020534FEB}">
      <dgm:prSet/>
      <dgm:spPr/>
      <dgm:t>
        <a:bodyPr/>
        <a:lstStyle/>
        <a:p>
          <a:endParaRPr lang="ru-RU"/>
        </a:p>
      </dgm:t>
    </dgm:pt>
    <dgm:pt modelId="{D99C410E-4E0D-42D4-B6E6-5DC6B0C2D4D6}" type="sibTrans" cxnId="{ABC637FB-4FE3-449E-AF47-C65020534FEB}">
      <dgm:prSet/>
      <dgm:spPr/>
      <dgm:t>
        <a:bodyPr/>
        <a:lstStyle/>
        <a:p>
          <a:endParaRPr lang="ru-RU"/>
        </a:p>
      </dgm:t>
    </dgm:pt>
    <dgm:pt modelId="{81387F59-5805-466F-A646-4920456ACEEA}">
      <dgm:prSet phldrT="[Текст]" custT="1"/>
      <dgm:spPr/>
      <dgm:t>
        <a:bodyPr/>
        <a:lstStyle/>
        <a:p>
          <a:r>
            <a:rPr lang="ru-RU" sz="1050" dirty="0" smtClean="0"/>
            <a:t>Информационно-коммуникационные технологии</a:t>
          </a:r>
          <a:endParaRPr lang="ru-RU" sz="1050" dirty="0"/>
        </a:p>
      </dgm:t>
    </dgm:pt>
    <dgm:pt modelId="{5C8BF931-988B-44BE-A86F-5627651189CB}" type="parTrans" cxnId="{D77E0F9A-FF8A-4D57-BAF7-6001B1D3B7EC}">
      <dgm:prSet/>
      <dgm:spPr/>
      <dgm:t>
        <a:bodyPr/>
        <a:lstStyle/>
        <a:p>
          <a:endParaRPr lang="ru-RU"/>
        </a:p>
      </dgm:t>
    </dgm:pt>
    <dgm:pt modelId="{7685730F-50BA-41AB-ACA5-837BF09A8F49}" type="sibTrans" cxnId="{D77E0F9A-FF8A-4D57-BAF7-6001B1D3B7EC}">
      <dgm:prSet/>
      <dgm:spPr/>
      <dgm:t>
        <a:bodyPr/>
        <a:lstStyle/>
        <a:p>
          <a:endParaRPr lang="ru-RU"/>
        </a:p>
      </dgm:t>
    </dgm:pt>
    <dgm:pt modelId="{31995115-5571-48C1-8151-9E7EC5053789}">
      <dgm:prSet phldrT="[Текст]" custT="1"/>
      <dgm:spPr/>
      <dgm:t>
        <a:bodyPr/>
        <a:lstStyle/>
        <a:p>
          <a:r>
            <a: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Эффективное предъявление большого по объёму материала; развитие, закрепление и контроль знаний и навыков; повышение учебной мотивации.</a:t>
          </a:r>
          <a:endParaRPr lang="ru-RU" sz="11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973AD6-4582-4D70-9E9A-A62E717F626B}" type="parTrans" cxnId="{0284DF38-9682-4EFF-A55D-1DF76AC43A20}">
      <dgm:prSet/>
      <dgm:spPr/>
      <dgm:t>
        <a:bodyPr/>
        <a:lstStyle/>
        <a:p>
          <a:endParaRPr lang="ru-RU"/>
        </a:p>
      </dgm:t>
    </dgm:pt>
    <dgm:pt modelId="{949A8D3B-ABE8-4924-A0A9-13499DAC4EF1}" type="sibTrans" cxnId="{0284DF38-9682-4EFF-A55D-1DF76AC43A20}">
      <dgm:prSet/>
      <dgm:spPr/>
      <dgm:t>
        <a:bodyPr/>
        <a:lstStyle/>
        <a:p>
          <a:endParaRPr lang="ru-RU"/>
        </a:p>
      </dgm:t>
    </dgm:pt>
    <dgm:pt modelId="{26C2A0E2-8D3A-4B42-9075-9C3F3DCE033C}">
      <dgm:prSet phldrT="[Текст]" custT="1"/>
      <dgm:spPr/>
      <dgm:t>
        <a:bodyPr/>
        <a:lstStyle/>
        <a:p>
          <a:r>
            <a:rPr lang="ru-RU" sz="1200" dirty="0" err="1" smtClean="0"/>
            <a:t>Кейс-технологии</a:t>
          </a:r>
          <a:endParaRPr lang="ru-RU" sz="1200" dirty="0"/>
        </a:p>
      </dgm:t>
    </dgm:pt>
    <dgm:pt modelId="{84141FF8-0871-41E0-8668-7E8F975EA643}" type="parTrans" cxnId="{6DE40CDC-710C-4047-9235-EAE487DC7147}">
      <dgm:prSet/>
      <dgm:spPr/>
      <dgm:t>
        <a:bodyPr/>
        <a:lstStyle/>
        <a:p>
          <a:endParaRPr lang="ru-RU"/>
        </a:p>
      </dgm:t>
    </dgm:pt>
    <dgm:pt modelId="{FC44A1C9-4067-4DAD-895F-CF64ADB32270}" type="sibTrans" cxnId="{6DE40CDC-710C-4047-9235-EAE487DC7147}">
      <dgm:prSet/>
      <dgm:spPr/>
      <dgm:t>
        <a:bodyPr/>
        <a:lstStyle/>
        <a:p>
          <a:endParaRPr lang="ru-RU"/>
        </a:p>
      </dgm:t>
    </dgm:pt>
    <dgm:pt modelId="{B496C33E-9D95-4F62-8010-1BECD9E3FFA9}">
      <dgm:prSet phldrT="[Текст]" custT="1"/>
      <dgm:spPr/>
      <dgm:t>
        <a:bodyPr/>
        <a:lstStyle/>
        <a:p>
          <a:r>
            <a:rPr lang="ru-RU" sz="1000" b="0" dirty="0" smtClean="0">
              <a:solidFill>
                <a:srgbClr val="002060"/>
              </a:solidFill>
              <a:latin typeface="Times New Roman" pitchFamily="18" charset="0"/>
              <a:ea typeface="Segoe UI" pitchFamily="34" charset="0"/>
              <a:cs typeface="Times New Roman" pitchFamily="18" charset="0"/>
            </a:rPr>
            <a:t>Развитие способности разрабатывать проблемы и находить их решение, учиться работать с информацией.</a:t>
          </a:r>
          <a:endParaRPr lang="ru-RU" sz="800" b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6513922-7F72-48A8-B224-37D8D8D90C6C}" type="parTrans" cxnId="{D62CED56-6FB0-4F02-B8ED-9A08D120030B}">
      <dgm:prSet/>
      <dgm:spPr/>
      <dgm:t>
        <a:bodyPr/>
        <a:lstStyle/>
        <a:p>
          <a:endParaRPr lang="ru-RU"/>
        </a:p>
      </dgm:t>
    </dgm:pt>
    <dgm:pt modelId="{07351535-C463-4054-B614-B6ED37C32516}" type="sibTrans" cxnId="{D62CED56-6FB0-4F02-B8ED-9A08D120030B}">
      <dgm:prSet/>
      <dgm:spPr/>
      <dgm:t>
        <a:bodyPr/>
        <a:lstStyle/>
        <a:p>
          <a:endParaRPr lang="ru-RU"/>
        </a:p>
      </dgm:t>
    </dgm:pt>
    <dgm:pt modelId="{12C57515-C9D5-42E2-9BC9-769385495375}">
      <dgm:prSet phldrT="[Текст]" custT="1"/>
      <dgm:spPr/>
      <dgm:t>
        <a:bodyPr/>
        <a:lstStyle/>
        <a:p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40526BF9-8B14-4BAA-BB1D-140402749DCE}" type="parTrans" cxnId="{424AF67D-2190-4CFA-871F-59B709D9DA60}">
      <dgm:prSet/>
      <dgm:spPr/>
      <dgm:t>
        <a:bodyPr/>
        <a:lstStyle/>
        <a:p>
          <a:endParaRPr lang="ru-RU"/>
        </a:p>
      </dgm:t>
    </dgm:pt>
    <dgm:pt modelId="{54387E30-6BEF-4D97-BB85-1584DEC8348F}" type="sibTrans" cxnId="{424AF67D-2190-4CFA-871F-59B709D9DA60}">
      <dgm:prSet/>
      <dgm:spPr/>
      <dgm:t>
        <a:bodyPr/>
        <a:lstStyle/>
        <a:p>
          <a:endParaRPr lang="ru-RU"/>
        </a:p>
      </dgm:t>
    </dgm:pt>
    <dgm:pt modelId="{2D960D3A-7EBB-46A2-8E53-D5982F567247}">
      <dgm:prSet custT="1"/>
      <dgm:spPr/>
      <dgm:t>
        <a:bodyPr/>
        <a:lstStyle/>
        <a:p>
          <a:r>
            <a:rPr lang="ru-RU" sz="1000" b="0" dirty="0" smtClean="0">
              <a:solidFill>
                <a:srgbClr val="002060"/>
              </a:solidFill>
              <a:latin typeface="Times New Roman" pitchFamily="18" charset="0"/>
              <a:ea typeface="Segoe UI" pitchFamily="34" charset="0"/>
              <a:cs typeface="Times New Roman" pitchFamily="18" charset="0"/>
            </a:rPr>
            <a:t>При  этом акцент делается не на получение готовых знаний, а на их выработку, на </a:t>
          </a:r>
          <a:r>
            <a:rPr lang="ru-RU" sz="1000" b="0" u="none" dirty="0" smtClean="0">
              <a:solidFill>
                <a:srgbClr val="002060"/>
              </a:solidFill>
              <a:effectLst/>
              <a:latin typeface="Times New Roman" pitchFamily="18" charset="0"/>
              <a:ea typeface="Segoe UI" pitchFamily="34" charset="0"/>
              <a:cs typeface="Times New Roman" pitchFamily="18" charset="0"/>
            </a:rPr>
            <a:t>сотворчество</a:t>
          </a:r>
          <a:r>
            <a:rPr lang="ru-RU" sz="1000" b="0" dirty="0" smtClean="0">
              <a:solidFill>
                <a:srgbClr val="002060"/>
              </a:solidFill>
              <a:latin typeface="Times New Roman" pitchFamily="18" charset="0"/>
              <a:ea typeface="Segoe UI" pitchFamily="34" charset="0"/>
              <a:cs typeface="Times New Roman" pitchFamily="18" charset="0"/>
            </a:rPr>
            <a:t> учителя и ученика!</a:t>
          </a:r>
          <a:endParaRPr lang="ru-RU" sz="1000" b="0" dirty="0">
            <a:solidFill>
              <a:srgbClr val="002060"/>
            </a:solidFill>
            <a:latin typeface="Times New Roman" pitchFamily="18" charset="0"/>
            <a:ea typeface="Segoe UI" pitchFamily="34" charset="0"/>
            <a:cs typeface="Times New Roman" pitchFamily="18" charset="0"/>
          </a:endParaRPr>
        </a:p>
      </dgm:t>
    </dgm:pt>
    <dgm:pt modelId="{57ABFE16-6AE5-46E3-A48C-F8BADBCBB475}" type="parTrans" cxnId="{A92F7FA9-C8E8-47E9-AC7F-2D141D8585D2}">
      <dgm:prSet/>
      <dgm:spPr/>
      <dgm:t>
        <a:bodyPr/>
        <a:lstStyle/>
        <a:p>
          <a:endParaRPr lang="ru-RU"/>
        </a:p>
      </dgm:t>
    </dgm:pt>
    <dgm:pt modelId="{63D438D6-BDAB-4DC1-A063-0BFF80C73C03}" type="sibTrans" cxnId="{A92F7FA9-C8E8-47E9-AC7F-2D141D8585D2}">
      <dgm:prSet/>
      <dgm:spPr/>
      <dgm:t>
        <a:bodyPr/>
        <a:lstStyle/>
        <a:p>
          <a:endParaRPr lang="ru-RU"/>
        </a:p>
      </dgm:t>
    </dgm:pt>
    <dgm:pt modelId="{78144D77-0B0F-412E-98AD-DD08A2D525D0}" type="pres">
      <dgm:prSet presAssocID="{D863535D-9336-4209-BB9B-0BFBED0EE46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E5E0E9-7E29-4426-BEE8-9F0C9E110146}" type="pres">
      <dgm:prSet presAssocID="{D863535D-9336-4209-BB9B-0BFBED0EE464}" presName="children" presStyleCnt="0"/>
      <dgm:spPr/>
    </dgm:pt>
    <dgm:pt modelId="{8632F7DC-1AC7-4463-B26D-7192528B2C60}" type="pres">
      <dgm:prSet presAssocID="{D863535D-9336-4209-BB9B-0BFBED0EE464}" presName="child1group" presStyleCnt="0"/>
      <dgm:spPr/>
    </dgm:pt>
    <dgm:pt modelId="{18DF2494-D192-406B-ABE2-83A1B9AA3381}" type="pres">
      <dgm:prSet presAssocID="{D863535D-9336-4209-BB9B-0BFBED0EE464}" presName="child1" presStyleLbl="bgAcc1" presStyleIdx="0" presStyleCnt="4" custLinFactNeighborX="-27813" custLinFactNeighborY="11434"/>
      <dgm:spPr/>
      <dgm:t>
        <a:bodyPr/>
        <a:lstStyle/>
        <a:p>
          <a:endParaRPr lang="ru-RU"/>
        </a:p>
      </dgm:t>
    </dgm:pt>
    <dgm:pt modelId="{8182D499-9B58-4460-8F11-2577D8784FC1}" type="pres">
      <dgm:prSet presAssocID="{D863535D-9336-4209-BB9B-0BFBED0EE464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603F34-1CE0-4266-8B9F-CBF5A8D1EE69}" type="pres">
      <dgm:prSet presAssocID="{D863535D-9336-4209-BB9B-0BFBED0EE464}" presName="child2group" presStyleCnt="0"/>
      <dgm:spPr/>
    </dgm:pt>
    <dgm:pt modelId="{921DA0EC-B10C-4EDA-B45D-E53092E7895D}" type="pres">
      <dgm:prSet presAssocID="{D863535D-9336-4209-BB9B-0BFBED0EE464}" presName="child2" presStyleLbl="bgAcc1" presStyleIdx="1" presStyleCnt="4" custLinFactNeighborX="8424" custLinFactNeighborY="5734"/>
      <dgm:spPr/>
      <dgm:t>
        <a:bodyPr/>
        <a:lstStyle/>
        <a:p>
          <a:endParaRPr lang="ru-RU"/>
        </a:p>
      </dgm:t>
    </dgm:pt>
    <dgm:pt modelId="{39039B19-1DCF-4073-BEE7-A50C1FC7E6A5}" type="pres">
      <dgm:prSet presAssocID="{D863535D-9336-4209-BB9B-0BFBED0EE464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47ED12-FE77-488F-A5FE-F067DF07C1F5}" type="pres">
      <dgm:prSet presAssocID="{D863535D-9336-4209-BB9B-0BFBED0EE464}" presName="child3group" presStyleCnt="0"/>
      <dgm:spPr/>
    </dgm:pt>
    <dgm:pt modelId="{C33D3B38-ABED-4B01-B061-6A92E8FF6372}" type="pres">
      <dgm:prSet presAssocID="{D863535D-9336-4209-BB9B-0BFBED0EE464}" presName="child3" presStyleLbl="bgAcc1" presStyleIdx="2" presStyleCnt="4" custScaleY="139412" custLinFactNeighborX="24012" custLinFactNeighborY="23980"/>
      <dgm:spPr/>
      <dgm:t>
        <a:bodyPr/>
        <a:lstStyle/>
        <a:p>
          <a:endParaRPr lang="ru-RU"/>
        </a:p>
      </dgm:t>
    </dgm:pt>
    <dgm:pt modelId="{2D8397F3-293B-4D14-B027-64E8AAA1B90C}" type="pres">
      <dgm:prSet presAssocID="{D863535D-9336-4209-BB9B-0BFBED0EE464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2EDEE-3287-4266-AB91-4C51077368A5}" type="pres">
      <dgm:prSet presAssocID="{D863535D-9336-4209-BB9B-0BFBED0EE464}" presName="child4group" presStyleCnt="0"/>
      <dgm:spPr/>
    </dgm:pt>
    <dgm:pt modelId="{EE1A663F-67BF-4E8C-A5FF-530AE3E58701}" type="pres">
      <dgm:prSet presAssocID="{D863535D-9336-4209-BB9B-0BFBED0EE464}" presName="child4" presStyleLbl="bgAcc1" presStyleIdx="3" presStyleCnt="4" custScaleX="122155" custScaleY="146498" custLinFactNeighborX="-8479" custLinFactNeighborY="-13656"/>
      <dgm:spPr/>
      <dgm:t>
        <a:bodyPr/>
        <a:lstStyle/>
        <a:p>
          <a:endParaRPr lang="ru-RU"/>
        </a:p>
      </dgm:t>
    </dgm:pt>
    <dgm:pt modelId="{45704862-E918-4553-A90C-5552F68D9CCA}" type="pres">
      <dgm:prSet presAssocID="{D863535D-9336-4209-BB9B-0BFBED0EE464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7202A-1E51-492E-95BF-40936472491A}" type="pres">
      <dgm:prSet presAssocID="{D863535D-9336-4209-BB9B-0BFBED0EE464}" presName="childPlaceholder" presStyleCnt="0"/>
      <dgm:spPr/>
    </dgm:pt>
    <dgm:pt modelId="{0DB849DE-2A0D-457F-9B22-979C6C8E85CB}" type="pres">
      <dgm:prSet presAssocID="{D863535D-9336-4209-BB9B-0BFBED0EE464}" presName="circle" presStyleCnt="0"/>
      <dgm:spPr/>
    </dgm:pt>
    <dgm:pt modelId="{9C14A73D-D7EE-4665-8AE1-5F9F19A0A237}" type="pres">
      <dgm:prSet presAssocID="{D863535D-9336-4209-BB9B-0BFBED0EE464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2FA2D-8C3D-4B0B-9EB2-DDB92F418DF0}" type="pres">
      <dgm:prSet presAssocID="{D863535D-9336-4209-BB9B-0BFBED0EE464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D5498A-F9B0-49AC-8AEC-C7019B690782}" type="pres">
      <dgm:prSet presAssocID="{D863535D-9336-4209-BB9B-0BFBED0EE464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A657C-9632-40F4-945A-0554D888390C}" type="pres">
      <dgm:prSet presAssocID="{D863535D-9336-4209-BB9B-0BFBED0EE464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72195-E567-43EC-BE26-41DFD6D09C4E}" type="pres">
      <dgm:prSet presAssocID="{D863535D-9336-4209-BB9B-0BFBED0EE464}" presName="quadrantPlaceholder" presStyleCnt="0"/>
      <dgm:spPr/>
    </dgm:pt>
    <dgm:pt modelId="{63259BAB-E91A-490F-BE37-6A22E1DD9FA2}" type="pres">
      <dgm:prSet presAssocID="{D863535D-9336-4209-BB9B-0BFBED0EE464}" presName="center1" presStyleLbl="fgShp" presStyleIdx="0" presStyleCnt="2"/>
      <dgm:spPr/>
    </dgm:pt>
    <dgm:pt modelId="{4D014644-E8AC-4C45-9CA5-A96C5274D6E2}" type="pres">
      <dgm:prSet presAssocID="{D863535D-9336-4209-BB9B-0BFBED0EE464}" presName="center2" presStyleLbl="fgShp" presStyleIdx="1" presStyleCnt="2"/>
      <dgm:spPr/>
    </dgm:pt>
  </dgm:ptLst>
  <dgm:cxnLst>
    <dgm:cxn modelId="{DA6CDB49-97E7-4548-94FD-C38BBC21D47F}" type="presOf" srcId="{B496C33E-9D95-4F62-8010-1BECD9E3FFA9}" destId="{45704862-E918-4553-A90C-5552F68D9CCA}" srcOrd="1" destOrd="0" presId="urn:microsoft.com/office/officeart/2005/8/layout/cycle4"/>
    <dgm:cxn modelId="{D62CED56-6FB0-4F02-B8ED-9A08D120030B}" srcId="{26C2A0E2-8D3A-4B42-9075-9C3F3DCE033C}" destId="{B496C33E-9D95-4F62-8010-1BECD9E3FFA9}" srcOrd="0" destOrd="0" parTransId="{C6513922-7F72-48A8-B224-37D8D8D90C6C}" sibTransId="{07351535-C463-4054-B614-B6ED37C32516}"/>
    <dgm:cxn modelId="{DF682CDF-3443-454E-B104-1DA7D7EF2609}" type="presOf" srcId="{2D960D3A-7EBB-46A2-8E53-D5982F567247}" destId="{EE1A663F-67BF-4E8C-A5FF-530AE3E58701}" srcOrd="0" destOrd="1" presId="urn:microsoft.com/office/officeart/2005/8/layout/cycle4"/>
    <dgm:cxn modelId="{6E6B6424-47DC-4411-9E7C-4723249A4F4C}" type="presOf" srcId="{9D7CC79B-1D9C-4F32-940D-CA124D5205AC}" destId="{18DF2494-D192-406B-ABE2-83A1B9AA3381}" srcOrd="0" destOrd="0" presId="urn:microsoft.com/office/officeart/2005/8/layout/cycle4"/>
    <dgm:cxn modelId="{7F6D6F85-40FA-428F-BE44-5CC1518559AB}" type="presOf" srcId="{12C57515-C9D5-42E2-9BC9-769385495375}" destId="{2D8397F3-293B-4D14-B027-64E8AAA1B90C}" srcOrd="1" destOrd="1" presId="urn:microsoft.com/office/officeart/2005/8/layout/cycle4"/>
    <dgm:cxn modelId="{4AB2E6D2-2172-45C6-8CFE-237114D4CC88}" type="presOf" srcId="{2D960D3A-7EBB-46A2-8E53-D5982F567247}" destId="{45704862-E918-4553-A90C-5552F68D9CCA}" srcOrd="1" destOrd="1" presId="urn:microsoft.com/office/officeart/2005/8/layout/cycle4"/>
    <dgm:cxn modelId="{FBD8126B-71A1-4C81-8837-684935010054}" type="presOf" srcId="{E2DAE420-1976-450E-9861-88BFA435D623}" destId="{921DA0EC-B10C-4EDA-B45D-E53092E7895D}" srcOrd="0" destOrd="0" presId="urn:microsoft.com/office/officeart/2005/8/layout/cycle4"/>
    <dgm:cxn modelId="{6DE40CDC-710C-4047-9235-EAE487DC7147}" srcId="{D863535D-9336-4209-BB9B-0BFBED0EE464}" destId="{26C2A0E2-8D3A-4B42-9075-9C3F3DCE033C}" srcOrd="3" destOrd="0" parTransId="{84141FF8-0871-41E0-8668-7E8F975EA643}" sibTransId="{FC44A1C9-4067-4DAD-895F-CF64ADB32270}"/>
    <dgm:cxn modelId="{23A158B8-7F46-4669-8B4D-3E05BFD3913A}" type="presOf" srcId="{12C57515-C9D5-42E2-9BC9-769385495375}" destId="{C33D3B38-ABED-4B01-B061-6A92E8FF6372}" srcOrd="0" destOrd="1" presId="urn:microsoft.com/office/officeart/2005/8/layout/cycle4"/>
    <dgm:cxn modelId="{2E5483F2-F8E9-4BA8-9400-A304221DE633}" type="presOf" srcId="{E2DAE420-1976-450E-9861-88BFA435D623}" destId="{39039B19-1DCF-4073-BEE7-A50C1FC7E6A5}" srcOrd="1" destOrd="0" presId="urn:microsoft.com/office/officeart/2005/8/layout/cycle4"/>
    <dgm:cxn modelId="{F066AB56-EA2E-49F4-8BC0-3C4099937E74}" type="presOf" srcId="{81387F59-5805-466F-A646-4920456ACEEA}" destId="{48D5498A-F9B0-49AC-8AEC-C7019B690782}" srcOrd="0" destOrd="0" presId="urn:microsoft.com/office/officeart/2005/8/layout/cycle4"/>
    <dgm:cxn modelId="{424AF67D-2190-4CFA-871F-59B709D9DA60}" srcId="{81387F59-5805-466F-A646-4920456ACEEA}" destId="{12C57515-C9D5-42E2-9BC9-769385495375}" srcOrd="1" destOrd="0" parTransId="{40526BF9-8B14-4BAA-BB1D-140402749DCE}" sibTransId="{54387E30-6BEF-4D97-BB85-1584DEC8348F}"/>
    <dgm:cxn modelId="{A7CAC4C9-A6DA-4FF9-B513-1E1660F9BCE5}" type="presOf" srcId="{9D7CC79B-1D9C-4F32-940D-CA124D5205AC}" destId="{8182D499-9B58-4460-8F11-2577D8784FC1}" srcOrd="1" destOrd="0" presId="urn:microsoft.com/office/officeart/2005/8/layout/cycle4"/>
    <dgm:cxn modelId="{7FDF23C7-D012-4DEC-A603-DB18401E391E}" srcId="{D863535D-9336-4209-BB9B-0BFBED0EE464}" destId="{10BDA1E9-6902-494B-A801-148FFD99E294}" srcOrd="1" destOrd="0" parTransId="{40F2DA3C-2E88-481D-A98C-0979D1C6CC27}" sibTransId="{0857976B-5AB4-4E9A-AE22-40498890C619}"/>
    <dgm:cxn modelId="{A7635219-BB98-4B0B-ADA7-5829B13486D8}" type="presOf" srcId="{31995115-5571-48C1-8151-9E7EC5053789}" destId="{2D8397F3-293B-4D14-B027-64E8AAA1B90C}" srcOrd="1" destOrd="0" presId="urn:microsoft.com/office/officeart/2005/8/layout/cycle4"/>
    <dgm:cxn modelId="{D77E0F9A-FF8A-4D57-BAF7-6001B1D3B7EC}" srcId="{D863535D-9336-4209-BB9B-0BFBED0EE464}" destId="{81387F59-5805-466F-A646-4920456ACEEA}" srcOrd="2" destOrd="0" parTransId="{5C8BF931-988B-44BE-A86F-5627651189CB}" sibTransId="{7685730F-50BA-41AB-ACA5-837BF09A8F49}"/>
    <dgm:cxn modelId="{E7EA383F-35C9-432A-B28C-0B73A7DED36A}" type="presOf" srcId="{10BDA1E9-6902-494B-A801-148FFD99E294}" destId="{2BE2FA2D-8C3D-4B0B-9EB2-DDB92F418DF0}" srcOrd="0" destOrd="0" presId="urn:microsoft.com/office/officeart/2005/8/layout/cycle4"/>
    <dgm:cxn modelId="{A4C0A911-6D29-4F8A-9664-37C2BAA9E41C}" srcId="{30015D50-248D-4DA1-B58F-CF2F84F56031}" destId="{9D7CC79B-1D9C-4F32-940D-CA124D5205AC}" srcOrd="0" destOrd="0" parTransId="{706C2967-4750-4B98-B2BE-26F7F45522DE}" sibTransId="{DC1150FF-A3A7-4CE3-B23F-DD3866FE5253}"/>
    <dgm:cxn modelId="{0284DF38-9682-4EFF-A55D-1DF76AC43A20}" srcId="{81387F59-5805-466F-A646-4920456ACEEA}" destId="{31995115-5571-48C1-8151-9E7EC5053789}" srcOrd="0" destOrd="0" parTransId="{A3973AD6-4582-4D70-9E9A-A62E717F626B}" sibTransId="{949A8D3B-ABE8-4924-A0A9-13499DAC4EF1}"/>
    <dgm:cxn modelId="{ABC637FB-4FE3-449E-AF47-C65020534FEB}" srcId="{10BDA1E9-6902-494B-A801-148FFD99E294}" destId="{E2DAE420-1976-450E-9861-88BFA435D623}" srcOrd="0" destOrd="0" parTransId="{44BCE402-50CF-4C40-8E70-7BD7CF1D0003}" sibTransId="{D99C410E-4E0D-42D4-B6E6-5DC6B0C2D4D6}"/>
    <dgm:cxn modelId="{D21E8F4E-F527-4B3A-9C73-741FF7305EB7}" type="presOf" srcId="{31995115-5571-48C1-8151-9E7EC5053789}" destId="{C33D3B38-ABED-4B01-B061-6A92E8FF6372}" srcOrd="0" destOrd="0" presId="urn:microsoft.com/office/officeart/2005/8/layout/cycle4"/>
    <dgm:cxn modelId="{FF04E52E-3C88-4241-B8FC-3D4A115FF7C2}" type="presOf" srcId="{26C2A0E2-8D3A-4B42-9075-9C3F3DCE033C}" destId="{195A657C-9632-40F4-945A-0554D888390C}" srcOrd="0" destOrd="0" presId="urn:microsoft.com/office/officeart/2005/8/layout/cycle4"/>
    <dgm:cxn modelId="{AA33482E-0CF9-4386-8544-3F44CE7DDE21}" type="presOf" srcId="{D863535D-9336-4209-BB9B-0BFBED0EE464}" destId="{78144D77-0B0F-412E-98AD-DD08A2D525D0}" srcOrd="0" destOrd="0" presId="urn:microsoft.com/office/officeart/2005/8/layout/cycle4"/>
    <dgm:cxn modelId="{A92F7FA9-C8E8-47E9-AC7F-2D141D8585D2}" srcId="{26C2A0E2-8D3A-4B42-9075-9C3F3DCE033C}" destId="{2D960D3A-7EBB-46A2-8E53-D5982F567247}" srcOrd="1" destOrd="0" parTransId="{57ABFE16-6AE5-46E3-A48C-F8BADBCBB475}" sibTransId="{63D438D6-BDAB-4DC1-A063-0BFF80C73C03}"/>
    <dgm:cxn modelId="{81F782A0-BD4D-4DF4-AAE9-160A03D9F42E}" srcId="{D863535D-9336-4209-BB9B-0BFBED0EE464}" destId="{30015D50-248D-4DA1-B58F-CF2F84F56031}" srcOrd="0" destOrd="0" parTransId="{4D7D7F87-593E-4EFE-9745-A7FF9BD677C0}" sibTransId="{53FB41D0-57EE-4A09-A8C8-F5AAA3746D09}"/>
    <dgm:cxn modelId="{8A0CFBD4-ACBF-4324-AF67-6C6B09242905}" type="presOf" srcId="{B496C33E-9D95-4F62-8010-1BECD9E3FFA9}" destId="{EE1A663F-67BF-4E8C-A5FF-530AE3E58701}" srcOrd="0" destOrd="0" presId="urn:microsoft.com/office/officeart/2005/8/layout/cycle4"/>
    <dgm:cxn modelId="{6A2F8588-EFB5-4456-864B-2BB5ED201B75}" type="presOf" srcId="{30015D50-248D-4DA1-B58F-CF2F84F56031}" destId="{9C14A73D-D7EE-4665-8AE1-5F9F19A0A237}" srcOrd="0" destOrd="0" presId="urn:microsoft.com/office/officeart/2005/8/layout/cycle4"/>
    <dgm:cxn modelId="{509EA15A-6197-48BE-9F20-20FB732A7AFB}" type="presParOf" srcId="{78144D77-0B0F-412E-98AD-DD08A2D525D0}" destId="{AAE5E0E9-7E29-4426-BEE8-9F0C9E110146}" srcOrd="0" destOrd="0" presId="urn:microsoft.com/office/officeart/2005/8/layout/cycle4"/>
    <dgm:cxn modelId="{446C3514-7D82-4A53-8540-B247851E97BE}" type="presParOf" srcId="{AAE5E0E9-7E29-4426-BEE8-9F0C9E110146}" destId="{8632F7DC-1AC7-4463-B26D-7192528B2C60}" srcOrd="0" destOrd="0" presId="urn:microsoft.com/office/officeart/2005/8/layout/cycle4"/>
    <dgm:cxn modelId="{E0F2B645-1927-44EC-96AB-2BA37206192E}" type="presParOf" srcId="{8632F7DC-1AC7-4463-B26D-7192528B2C60}" destId="{18DF2494-D192-406B-ABE2-83A1B9AA3381}" srcOrd="0" destOrd="0" presId="urn:microsoft.com/office/officeart/2005/8/layout/cycle4"/>
    <dgm:cxn modelId="{336C600C-EC08-4138-B1FB-9CFF413CEE55}" type="presParOf" srcId="{8632F7DC-1AC7-4463-B26D-7192528B2C60}" destId="{8182D499-9B58-4460-8F11-2577D8784FC1}" srcOrd="1" destOrd="0" presId="urn:microsoft.com/office/officeart/2005/8/layout/cycle4"/>
    <dgm:cxn modelId="{DB83FC5B-38BF-46E8-A8B1-230FBB913C0F}" type="presParOf" srcId="{AAE5E0E9-7E29-4426-BEE8-9F0C9E110146}" destId="{F9603F34-1CE0-4266-8B9F-CBF5A8D1EE69}" srcOrd="1" destOrd="0" presId="urn:microsoft.com/office/officeart/2005/8/layout/cycle4"/>
    <dgm:cxn modelId="{04410078-4013-41FB-A2AA-1DCBEA5A58DB}" type="presParOf" srcId="{F9603F34-1CE0-4266-8B9F-CBF5A8D1EE69}" destId="{921DA0EC-B10C-4EDA-B45D-E53092E7895D}" srcOrd="0" destOrd="0" presId="urn:microsoft.com/office/officeart/2005/8/layout/cycle4"/>
    <dgm:cxn modelId="{A5F99B6F-B82E-42D2-9A8C-1C7D08E6AEB8}" type="presParOf" srcId="{F9603F34-1CE0-4266-8B9F-CBF5A8D1EE69}" destId="{39039B19-1DCF-4073-BEE7-A50C1FC7E6A5}" srcOrd="1" destOrd="0" presId="urn:microsoft.com/office/officeart/2005/8/layout/cycle4"/>
    <dgm:cxn modelId="{EE56F4B9-4EE7-405C-9C7F-1D4B3520B789}" type="presParOf" srcId="{AAE5E0E9-7E29-4426-BEE8-9F0C9E110146}" destId="{D247ED12-FE77-488F-A5FE-F067DF07C1F5}" srcOrd="2" destOrd="0" presId="urn:microsoft.com/office/officeart/2005/8/layout/cycle4"/>
    <dgm:cxn modelId="{2FC511F2-6ED1-4AE3-B8C4-9102F6A4A81A}" type="presParOf" srcId="{D247ED12-FE77-488F-A5FE-F067DF07C1F5}" destId="{C33D3B38-ABED-4B01-B061-6A92E8FF6372}" srcOrd="0" destOrd="0" presId="urn:microsoft.com/office/officeart/2005/8/layout/cycle4"/>
    <dgm:cxn modelId="{6C002D78-4FF7-444A-9AFC-504A042105A8}" type="presParOf" srcId="{D247ED12-FE77-488F-A5FE-F067DF07C1F5}" destId="{2D8397F3-293B-4D14-B027-64E8AAA1B90C}" srcOrd="1" destOrd="0" presId="urn:microsoft.com/office/officeart/2005/8/layout/cycle4"/>
    <dgm:cxn modelId="{CB6F35CF-AA91-4C15-8E01-F004591B01FA}" type="presParOf" srcId="{AAE5E0E9-7E29-4426-BEE8-9F0C9E110146}" destId="{CE82EDEE-3287-4266-AB91-4C51077368A5}" srcOrd="3" destOrd="0" presId="urn:microsoft.com/office/officeart/2005/8/layout/cycle4"/>
    <dgm:cxn modelId="{F77A4432-76CB-47C2-842B-57FEE76F9F6B}" type="presParOf" srcId="{CE82EDEE-3287-4266-AB91-4C51077368A5}" destId="{EE1A663F-67BF-4E8C-A5FF-530AE3E58701}" srcOrd="0" destOrd="0" presId="urn:microsoft.com/office/officeart/2005/8/layout/cycle4"/>
    <dgm:cxn modelId="{074547F6-EDAD-4F4B-93F6-CE6C6E022F9D}" type="presParOf" srcId="{CE82EDEE-3287-4266-AB91-4C51077368A5}" destId="{45704862-E918-4553-A90C-5552F68D9CCA}" srcOrd="1" destOrd="0" presId="urn:microsoft.com/office/officeart/2005/8/layout/cycle4"/>
    <dgm:cxn modelId="{FF27DFC4-F277-483B-9675-769ACC71D19A}" type="presParOf" srcId="{AAE5E0E9-7E29-4426-BEE8-9F0C9E110146}" destId="{1DB7202A-1E51-492E-95BF-40936472491A}" srcOrd="4" destOrd="0" presId="urn:microsoft.com/office/officeart/2005/8/layout/cycle4"/>
    <dgm:cxn modelId="{BFF72B49-5941-4655-A385-D23FA3E88EF7}" type="presParOf" srcId="{78144D77-0B0F-412E-98AD-DD08A2D525D0}" destId="{0DB849DE-2A0D-457F-9B22-979C6C8E85CB}" srcOrd="1" destOrd="0" presId="urn:microsoft.com/office/officeart/2005/8/layout/cycle4"/>
    <dgm:cxn modelId="{D6377827-849A-4471-8B4A-75B158160C12}" type="presParOf" srcId="{0DB849DE-2A0D-457F-9B22-979C6C8E85CB}" destId="{9C14A73D-D7EE-4665-8AE1-5F9F19A0A237}" srcOrd="0" destOrd="0" presId="urn:microsoft.com/office/officeart/2005/8/layout/cycle4"/>
    <dgm:cxn modelId="{9282B64B-B951-4163-9D92-6FFA7DAB24B5}" type="presParOf" srcId="{0DB849DE-2A0D-457F-9B22-979C6C8E85CB}" destId="{2BE2FA2D-8C3D-4B0B-9EB2-DDB92F418DF0}" srcOrd="1" destOrd="0" presId="urn:microsoft.com/office/officeart/2005/8/layout/cycle4"/>
    <dgm:cxn modelId="{67999B83-550D-443E-BECE-CB5D5993705C}" type="presParOf" srcId="{0DB849DE-2A0D-457F-9B22-979C6C8E85CB}" destId="{48D5498A-F9B0-49AC-8AEC-C7019B690782}" srcOrd="2" destOrd="0" presId="urn:microsoft.com/office/officeart/2005/8/layout/cycle4"/>
    <dgm:cxn modelId="{5327DE24-995D-4CAA-913B-EFBE8CE57F34}" type="presParOf" srcId="{0DB849DE-2A0D-457F-9B22-979C6C8E85CB}" destId="{195A657C-9632-40F4-945A-0554D888390C}" srcOrd="3" destOrd="0" presId="urn:microsoft.com/office/officeart/2005/8/layout/cycle4"/>
    <dgm:cxn modelId="{A7F7ACD2-50BC-4BF0-9F53-729A0DDF7B8B}" type="presParOf" srcId="{0DB849DE-2A0D-457F-9B22-979C6C8E85CB}" destId="{C8372195-E567-43EC-BE26-41DFD6D09C4E}" srcOrd="4" destOrd="0" presId="urn:microsoft.com/office/officeart/2005/8/layout/cycle4"/>
    <dgm:cxn modelId="{67DC84A7-422F-4A86-9621-A8FD934D9857}" type="presParOf" srcId="{78144D77-0B0F-412E-98AD-DD08A2D525D0}" destId="{63259BAB-E91A-490F-BE37-6A22E1DD9FA2}" srcOrd="2" destOrd="0" presId="urn:microsoft.com/office/officeart/2005/8/layout/cycle4"/>
    <dgm:cxn modelId="{DBA3342F-7029-437A-833D-A71DBCBDCDFE}" type="presParOf" srcId="{78144D77-0B0F-412E-98AD-DD08A2D525D0}" destId="{4D014644-E8AC-4C45-9CA5-A96C5274D6E2}" srcOrd="3" destOrd="0" presId="urn:microsoft.com/office/officeart/2005/8/layout/cycle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B09785-2929-49C6-A444-C4B8A2C8D7E2}" type="doc">
      <dgm:prSet loTypeId="urn:microsoft.com/office/officeart/2005/8/layout/radial4" loCatId="relationship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C75FB83-B3F1-4933-A1DF-D7557EB74B29}">
      <dgm:prSet phldrT="[Текст]"/>
      <dgm:spPr/>
      <dgm:t>
        <a:bodyPr/>
        <a:lstStyle/>
        <a:p>
          <a:r>
            <a:rPr lang="ru-RU" dirty="0" smtClean="0"/>
            <a:t>Педагогическая деятельность</a:t>
          </a:r>
          <a:endParaRPr lang="ru-RU" dirty="0"/>
        </a:p>
      </dgm:t>
    </dgm:pt>
    <dgm:pt modelId="{AFE12991-DB1E-4CF8-B6BD-ABF939AFF31E}" type="parTrans" cxnId="{55A2CC7E-B973-4840-AEDA-66B10B3E5D82}">
      <dgm:prSet/>
      <dgm:spPr/>
      <dgm:t>
        <a:bodyPr/>
        <a:lstStyle/>
        <a:p>
          <a:endParaRPr lang="ru-RU"/>
        </a:p>
      </dgm:t>
    </dgm:pt>
    <dgm:pt modelId="{DAFA7BD3-8141-4EA9-B351-F33AC9ED7188}" type="sibTrans" cxnId="{55A2CC7E-B973-4840-AEDA-66B10B3E5D82}">
      <dgm:prSet/>
      <dgm:spPr/>
      <dgm:t>
        <a:bodyPr/>
        <a:lstStyle/>
        <a:p>
          <a:endParaRPr lang="ru-RU"/>
        </a:p>
      </dgm:t>
    </dgm:pt>
    <dgm:pt modelId="{41E32C02-4521-436F-9EFA-CBDA7D0D4247}">
      <dgm:prSet phldrT="[Текст]"/>
      <dgm:spPr/>
      <dgm:t>
        <a:bodyPr/>
        <a:lstStyle/>
        <a:p>
          <a:r>
            <a:rPr lang="ru-RU" dirty="0" smtClean="0"/>
            <a:t>Борисоглебский государственный педагогический институт</a:t>
          </a:r>
          <a:endParaRPr lang="ru-RU" dirty="0"/>
        </a:p>
      </dgm:t>
    </dgm:pt>
    <dgm:pt modelId="{AA71F2F4-38DF-4B2C-8697-9AE3406CADA9}" type="parTrans" cxnId="{35B3A372-96F1-4E73-9131-D9A66DA0F1AB}">
      <dgm:prSet/>
      <dgm:spPr/>
      <dgm:t>
        <a:bodyPr/>
        <a:lstStyle/>
        <a:p>
          <a:endParaRPr lang="ru-RU"/>
        </a:p>
      </dgm:t>
    </dgm:pt>
    <dgm:pt modelId="{D40572E0-FE94-4F82-A01E-56A58D881741}" type="sibTrans" cxnId="{35B3A372-96F1-4E73-9131-D9A66DA0F1AB}">
      <dgm:prSet/>
      <dgm:spPr/>
      <dgm:t>
        <a:bodyPr/>
        <a:lstStyle/>
        <a:p>
          <a:endParaRPr lang="ru-RU"/>
        </a:p>
      </dgm:t>
    </dgm:pt>
    <dgm:pt modelId="{8371334E-8A34-4C64-9D35-F10469230C72}">
      <dgm:prSet phldrT="[Текст]"/>
      <dgm:spPr/>
      <dgm:t>
        <a:bodyPr/>
        <a:lstStyle/>
        <a:p>
          <a:r>
            <a:rPr lang="ru-RU" dirty="0" smtClean="0"/>
            <a:t>Воронежский институт высоких технологий</a:t>
          </a:r>
          <a:endParaRPr lang="ru-RU" dirty="0"/>
        </a:p>
      </dgm:t>
    </dgm:pt>
    <dgm:pt modelId="{EA96CFB0-F41A-432A-902A-0A1160769D91}" type="parTrans" cxnId="{56A92DFE-4E76-4AAB-8405-D0B5C174584C}">
      <dgm:prSet/>
      <dgm:spPr/>
      <dgm:t>
        <a:bodyPr/>
        <a:lstStyle/>
        <a:p>
          <a:endParaRPr lang="ru-RU"/>
        </a:p>
      </dgm:t>
    </dgm:pt>
    <dgm:pt modelId="{7FEE4BF0-CB2E-4AE6-B05D-F075DF38D5B2}" type="sibTrans" cxnId="{56A92DFE-4E76-4AAB-8405-D0B5C174584C}">
      <dgm:prSet/>
      <dgm:spPr/>
      <dgm:t>
        <a:bodyPr/>
        <a:lstStyle/>
        <a:p>
          <a:endParaRPr lang="ru-RU"/>
        </a:p>
      </dgm:t>
    </dgm:pt>
    <dgm:pt modelId="{241FEE0A-E06A-448B-8DE9-074BA8A85E2B}">
      <dgm:prSet phldrT="[Текст]"/>
      <dgm:spPr/>
      <dgm:t>
        <a:bodyPr/>
        <a:lstStyle/>
        <a:p>
          <a:r>
            <a:rPr lang="ru-RU" dirty="0" smtClean="0"/>
            <a:t>Педагоги информатики Борисоглебского городского округа</a:t>
          </a:r>
          <a:endParaRPr lang="ru-RU" dirty="0"/>
        </a:p>
      </dgm:t>
    </dgm:pt>
    <dgm:pt modelId="{A27664D5-6460-4245-9D04-92D27ACF1A1C}" type="parTrans" cxnId="{AA6EADD1-E73C-43A8-B131-1C070F479590}">
      <dgm:prSet/>
      <dgm:spPr/>
      <dgm:t>
        <a:bodyPr/>
        <a:lstStyle/>
        <a:p>
          <a:endParaRPr lang="ru-RU"/>
        </a:p>
      </dgm:t>
    </dgm:pt>
    <dgm:pt modelId="{D7307D16-4D42-461D-A51F-7F8D6CCD0BF0}" type="sibTrans" cxnId="{AA6EADD1-E73C-43A8-B131-1C070F479590}">
      <dgm:prSet/>
      <dgm:spPr/>
      <dgm:t>
        <a:bodyPr/>
        <a:lstStyle/>
        <a:p>
          <a:endParaRPr lang="ru-RU"/>
        </a:p>
      </dgm:t>
    </dgm:pt>
    <dgm:pt modelId="{F9CC5A26-77DE-4EA9-BE6D-E992EBC238C4}">
      <dgm:prSet phldrT="[Текст]"/>
      <dgm:spPr/>
      <dgm:t>
        <a:bodyPr/>
        <a:lstStyle/>
        <a:p>
          <a:r>
            <a:rPr lang="ru-RU" dirty="0" smtClean="0"/>
            <a:t>Педагогический коллектив МОУ СОШ №4</a:t>
          </a:r>
          <a:endParaRPr lang="ru-RU" dirty="0"/>
        </a:p>
      </dgm:t>
    </dgm:pt>
    <dgm:pt modelId="{6933A14F-9988-4E8E-8D62-8C70D64142BA}" type="parTrans" cxnId="{2E9FB0DE-376A-42DB-BF6B-E90E978097DB}">
      <dgm:prSet/>
      <dgm:spPr/>
      <dgm:t>
        <a:bodyPr/>
        <a:lstStyle/>
        <a:p>
          <a:endParaRPr lang="ru-RU"/>
        </a:p>
      </dgm:t>
    </dgm:pt>
    <dgm:pt modelId="{BCD82318-C011-4C59-A365-ACF573CC3025}" type="sibTrans" cxnId="{2E9FB0DE-376A-42DB-BF6B-E90E978097DB}">
      <dgm:prSet/>
      <dgm:spPr/>
      <dgm:t>
        <a:bodyPr/>
        <a:lstStyle/>
        <a:p>
          <a:endParaRPr lang="ru-RU"/>
        </a:p>
      </dgm:t>
    </dgm:pt>
    <dgm:pt modelId="{36B65DFF-DF63-4B64-9AC0-4A6FEFC49B07}" type="pres">
      <dgm:prSet presAssocID="{22B09785-2929-49C6-A444-C4B8A2C8D7E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8FDA2E-9A32-425B-9FAF-0CB5C2815D60}" type="pres">
      <dgm:prSet presAssocID="{CC75FB83-B3F1-4933-A1DF-D7557EB74B29}" presName="centerShape" presStyleLbl="node0" presStyleIdx="0" presStyleCnt="1" custLinFactNeighborY="-297"/>
      <dgm:spPr/>
      <dgm:t>
        <a:bodyPr/>
        <a:lstStyle/>
        <a:p>
          <a:endParaRPr lang="ru-RU"/>
        </a:p>
      </dgm:t>
    </dgm:pt>
    <dgm:pt modelId="{1DBF1BE6-CC73-41F0-B0AD-E84420EA1676}" type="pres">
      <dgm:prSet presAssocID="{AA71F2F4-38DF-4B2C-8697-9AE3406CADA9}" presName="parTrans" presStyleLbl="bgSibTrans2D1" presStyleIdx="0" presStyleCnt="4" custAng="18148099" custFlipHor="1" custScaleX="61575" custLinFactNeighborX="28593" custLinFactNeighborY="-26036" custRadScaleRad="115347" custRadScaleInc="-2147483648"/>
      <dgm:spPr/>
      <dgm:t>
        <a:bodyPr/>
        <a:lstStyle/>
        <a:p>
          <a:endParaRPr lang="ru-RU"/>
        </a:p>
      </dgm:t>
    </dgm:pt>
    <dgm:pt modelId="{3C07ABF2-CE18-4D3F-9F6D-87604CB46E1E}" type="pres">
      <dgm:prSet presAssocID="{41E32C02-4521-436F-9EFA-CBDA7D0D424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C1D45-06D3-49B4-AFE3-273CD0E8EDE6}" type="pres">
      <dgm:prSet presAssocID="{EA96CFB0-F41A-432A-902A-0A1160769D91}" presName="parTrans" presStyleLbl="bgSibTrans2D1" presStyleIdx="1" presStyleCnt="4" custAng="10847357" custScaleX="60985" custLinFactNeighborX="3790" custLinFactNeighborY="65451"/>
      <dgm:spPr/>
      <dgm:t>
        <a:bodyPr/>
        <a:lstStyle/>
        <a:p>
          <a:endParaRPr lang="ru-RU"/>
        </a:p>
      </dgm:t>
    </dgm:pt>
    <dgm:pt modelId="{D6C0E8B6-BEA3-488B-9559-BD15EC3CB7B3}" type="pres">
      <dgm:prSet presAssocID="{8371334E-8A34-4C64-9D35-F10469230C7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05F24-EBA9-455A-92A9-1BE300523D7E}" type="pres">
      <dgm:prSet presAssocID="{A27664D5-6460-4245-9D04-92D27ACF1A1C}" presName="parTrans" presStyleLbl="bgSibTrans2D1" presStyleIdx="2" presStyleCnt="4" custAng="10653806" custScaleX="71615" custLinFactNeighborX="-1781" custLinFactNeighborY="58241" custRadScaleRad="198442" custRadScaleInc="-2147483648"/>
      <dgm:spPr/>
      <dgm:t>
        <a:bodyPr/>
        <a:lstStyle/>
        <a:p>
          <a:endParaRPr lang="ru-RU"/>
        </a:p>
      </dgm:t>
    </dgm:pt>
    <dgm:pt modelId="{8A256BEF-EDCB-477C-AD1C-B7AD72C973E6}" type="pres">
      <dgm:prSet presAssocID="{241FEE0A-E06A-448B-8DE9-074BA8A85E2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C0462-033F-480C-8337-AB14EEFB1515}" type="pres">
      <dgm:prSet presAssocID="{6933A14F-9988-4E8E-8D62-8C70D64142BA}" presName="parTrans" presStyleLbl="bgSibTrans2D1" presStyleIdx="3" presStyleCnt="4" custAng="10154422" custScaleX="50953" custLinFactNeighborX="-32252" custLinFactNeighborY="-9139"/>
      <dgm:spPr/>
      <dgm:t>
        <a:bodyPr/>
        <a:lstStyle/>
        <a:p>
          <a:endParaRPr lang="ru-RU"/>
        </a:p>
      </dgm:t>
    </dgm:pt>
    <dgm:pt modelId="{255E2EE1-2048-407A-9C1D-610E2A6B4666}" type="pres">
      <dgm:prSet presAssocID="{F9CC5A26-77DE-4EA9-BE6D-E992EBC238C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C1913-E40A-4AF3-8BCE-EFDDB77CF583}" type="presOf" srcId="{CC75FB83-B3F1-4933-A1DF-D7557EB74B29}" destId="{138FDA2E-9A32-425B-9FAF-0CB5C2815D60}" srcOrd="0" destOrd="0" presId="urn:microsoft.com/office/officeart/2005/8/layout/radial4"/>
    <dgm:cxn modelId="{F9EB2946-392D-4238-B5A2-A8FB0CB38B2C}" type="presOf" srcId="{41E32C02-4521-436F-9EFA-CBDA7D0D4247}" destId="{3C07ABF2-CE18-4D3F-9F6D-87604CB46E1E}" srcOrd="0" destOrd="0" presId="urn:microsoft.com/office/officeart/2005/8/layout/radial4"/>
    <dgm:cxn modelId="{2E9FB0DE-376A-42DB-BF6B-E90E978097DB}" srcId="{CC75FB83-B3F1-4933-A1DF-D7557EB74B29}" destId="{F9CC5A26-77DE-4EA9-BE6D-E992EBC238C4}" srcOrd="3" destOrd="0" parTransId="{6933A14F-9988-4E8E-8D62-8C70D64142BA}" sibTransId="{BCD82318-C011-4C59-A365-ACF573CC3025}"/>
    <dgm:cxn modelId="{55A2CC7E-B973-4840-AEDA-66B10B3E5D82}" srcId="{22B09785-2929-49C6-A444-C4B8A2C8D7E2}" destId="{CC75FB83-B3F1-4933-A1DF-D7557EB74B29}" srcOrd="0" destOrd="0" parTransId="{AFE12991-DB1E-4CF8-B6BD-ABF939AFF31E}" sibTransId="{DAFA7BD3-8141-4EA9-B351-F33AC9ED7188}"/>
    <dgm:cxn modelId="{988526FE-D92A-49F4-95E7-93025F80C222}" type="presOf" srcId="{241FEE0A-E06A-448B-8DE9-074BA8A85E2B}" destId="{8A256BEF-EDCB-477C-AD1C-B7AD72C973E6}" srcOrd="0" destOrd="0" presId="urn:microsoft.com/office/officeart/2005/8/layout/radial4"/>
    <dgm:cxn modelId="{64A958B9-F988-42DB-9889-551B620C2734}" type="presOf" srcId="{6933A14F-9988-4E8E-8D62-8C70D64142BA}" destId="{78BC0462-033F-480C-8337-AB14EEFB1515}" srcOrd="0" destOrd="0" presId="urn:microsoft.com/office/officeart/2005/8/layout/radial4"/>
    <dgm:cxn modelId="{114993E9-A8C8-495F-AEFF-4D9D7C242B2B}" type="presOf" srcId="{AA71F2F4-38DF-4B2C-8697-9AE3406CADA9}" destId="{1DBF1BE6-CC73-41F0-B0AD-E84420EA1676}" srcOrd="0" destOrd="0" presId="urn:microsoft.com/office/officeart/2005/8/layout/radial4"/>
    <dgm:cxn modelId="{54848D31-672F-468F-8064-17FA8B6A90BE}" type="presOf" srcId="{F9CC5A26-77DE-4EA9-BE6D-E992EBC238C4}" destId="{255E2EE1-2048-407A-9C1D-610E2A6B4666}" srcOrd="0" destOrd="0" presId="urn:microsoft.com/office/officeart/2005/8/layout/radial4"/>
    <dgm:cxn modelId="{0E74285B-1E94-4133-9271-80E5F10EAB63}" type="presOf" srcId="{A27664D5-6460-4245-9D04-92D27ACF1A1C}" destId="{57305F24-EBA9-455A-92A9-1BE300523D7E}" srcOrd="0" destOrd="0" presId="urn:microsoft.com/office/officeart/2005/8/layout/radial4"/>
    <dgm:cxn modelId="{4C9F95C0-FE61-43F8-8B1A-5620D0DF16B4}" type="presOf" srcId="{22B09785-2929-49C6-A444-C4B8A2C8D7E2}" destId="{36B65DFF-DF63-4B64-9AC0-4A6FEFC49B07}" srcOrd="0" destOrd="0" presId="urn:microsoft.com/office/officeart/2005/8/layout/radial4"/>
    <dgm:cxn modelId="{9B5A4F8B-E17C-4DDD-96CC-A8116E50D8CE}" type="presOf" srcId="{8371334E-8A34-4C64-9D35-F10469230C72}" destId="{D6C0E8B6-BEA3-488B-9559-BD15EC3CB7B3}" srcOrd="0" destOrd="0" presId="urn:microsoft.com/office/officeart/2005/8/layout/radial4"/>
    <dgm:cxn modelId="{598C4616-A210-43A5-9730-BB5FCF2D870C}" type="presOf" srcId="{EA96CFB0-F41A-432A-902A-0A1160769D91}" destId="{A33C1D45-06D3-49B4-AFE3-273CD0E8EDE6}" srcOrd="0" destOrd="0" presId="urn:microsoft.com/office/officeart/2005/8/layout/radial4"/>
    <dgm:cxn modelId="{35B3A372-96F1-4E73-9131-D9A66DA0F1AB}" srcId="{CC75FB83-B3F1-4933-A1DF-D7557EB74B29}" destId="{41E32C02-4521-436F-9EFA-CBDA7D0D4247}" srcOrd="0" destOrd="0" parTransId="{AA71F2F4-38DF-4B2C-8697-9AE3406CADA9}" sibTransId="{D40572E0-FE94-4F82-A01E-56A58D881741}"/>
    <dgm:cxn modelId="{56A92DFE-4E76-4AAB-8405-D0B5C174584C}" srcId="{CC75FB83-B3F1-4933-A1DF-D7557EB74B29}" destId="{8371334E-8A34-4C64-9D35-F10469230C72}" srcOrd="1" destOrd="0" parTransId="{EA96CFB0-F41A-432A-902A-0A1160769D91}" sibTransId="{7FEE4BF0-CB2E-4AE6-B05D-F075DF38D5B2}"/>
    <dgm:cxn modelId="{AA6EADD1-E73C-43A8-B131-1C070F479590}" srcId="{CC75FB83-B3F1-4933-A1DF-D7557EB74B29}" destId="{241FEE0A-E06A-448B-8DE9-074BA8A85E2B}" srcOrd="2" destOrd="0" parTransId="{A27664D5-6460-4245-9D04-92D27ACF1A1C}" sibTransId="{D7307D16-4D42-461D-A51F-7F8D6CCD0BF0}"/>
    <dgm:cxn modelId="{6DCB778D-D8BE-419F-B33D-8C2A995A2296}" type="presParOf" srcId="{36B65DFF-DF63-4B64-9AC0-4A6FEFC49B07}" destId="{138FDA2E-9A32-425B-9FAF-0CB5C2815D60}" srcOrd="0" destOrd="0" presId="urn:microsoft.com/office/officeart/2005/8/layout/radial4"/>
    <dgm:cxn modelId="{6987DAC8-7A39-47E8-8588-D13615D8738C}" type="presParOf" srcId="{36B65DFF-DF63-4B64-9AC0-4A6FEFC49B07}" destId="{1DBF1BE6-CC73-41F0-B0AD-E84420EA1676}" srcOrd="1" destOrd="0" presId="urn:microsoft.com/office/officeart/2005/8/layout/radial4"/>
    <dgm:cxn modelId="{17AC16DD-C6CE-470D-9298-EEA06415F7AD}" type="presParOf" srcId="{36B65DFF-DF63-4B64-9AC0-4A6FEFC49B07}" destId="{3C07ABF2-CE18-4D3F-9F6D-87604CB46E1E}" srcOrd="2" destOrd="0" presId="urn:microsoft.com/office/officeart/2005/8/layout/radial4"/>
    <dgm:cxn modelId="{6CFCD2CB-C793-416B-BDD3-D5ABC70ABDB3}" type="presParOf" srcId="{36B65DFF-DF63-4B64-9AC0-4A6FEFC49B07}" destId="{A33C1D45-06D3-49B4-AFE3-273CD0E8EDE6}" srcOrd="3" destOrd="0" presId="urn:microsoft.com/office/officeart/2005/8/layout/radial4"/>
    <dgm:cxn modelId="{2AE0A55F-5139-452F-BA51-DC28716588DC}" type="presParOf" srcId="{36B65DFF-DF63-4B64-9AC0-4A6FEFC49B07}" destId="{D6C0E8B6-BEA3-488B-9559-BD15EC3CB7B3}" srcOrd="4" destOrd="0" presId="urn:microsoft.com/office/officeart/2005/8/layout/radial4"/>
    <dgm:cxn modelId="{B4747883-8787-4A7B-9388-CC2F4D9489C1}" type="presParOf" srcId="{36B65DFF-DF63-4B64-9AC0-4A6FEFC49B07}" destId="{57305F24-EBA9-455A-92A9-1BE300523D7E}" srcOrd="5" destOrd="0" presId="urn:microsoft.com/office/officeart/2005/8/layout/radial4"/>
    <dgm:cxn modelId="{F34B6211-C88F-44BE-A918-00B82B506337}" type="presParOf" srcId="{36B65DFF-DF63-4B64-9AC0-4A6FEFC49B07}" destId="{8A256BEF-EDCB-477C-AD1C-B7AD72C973E6}" srcOrd="6" destOrd="0" presId="urn:microsoft.com/office/officeart/2005/8/layout/radial4"/>
    <dgm:cxn modelId="{CE5814EA-A1AD-4C15-95C2-3240C0C35AD3}" type="presParOf" srcId="{36B65DFF-DF63-4B64-9AC0-4A6FEFC49B07}" destId="{78BC0462-033F-480C-8337-AB14EEFB1515}" srcOrd="7" destOrd="0" presId="urn:microsoft.com/office/officeart/2005/8/layout/radial4"/>
    <dgm:cxn modelId="{2A70B54F-4BBC-4F90-8F46-28E73503B6EF}" type="presParOf" srcId="{36B65DFF-DF63-4B64-9AC0-4A6FEFC49B07}" destId="{255E2EE1-2048-407A-9C1D-610E2A6B4666}" srcOrd="8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2DBCD-DEC4-4B99-8389-A8026087B386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DEA17A-D0C3-48B6-92DF-75FEC9439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EA17A-D0C3-48B6-92DF-75FEC943925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8A0D2-A31E-4D84-ADAB-07C06C98BF51}" type="datetimeFigureOut">
              <a:rPr lang="ru-RU" smtClean="0"/>
              <a:pPr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FF344-0002-4EE7-B844-6267E5EB8F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12" Type="http://schemas.openxmlformats.org/officeDocument/2006/relationships/diagramColors" Target="../diagrams/colors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QuickStyle" Target="../diagrams/quickStyle3.xm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diagramLayout" Target="../diagrams/layou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diagramData" Target="../diagrams/data3.xml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diagramColors" Target="../diagrams/colors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18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chart" Target="../charts/chart1.xml"/><Relationship Id="rId7" Type="http://schemas.openxmlformats.org/officeDocument/2006/relationships/diagramLayout" Target="../diagrams/layou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diagramColors" Target="../diagrams/colors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857356" y="142852"/>
            <a:ext cx="53578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Борисоглебская СОШ №4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214346" y="357166"/>
            <a:ext cx="9358346" cy="1071559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i="1" dirty="0" err="1" smtClean="0">
                <a:solidFill>
                  <a:srgbClr val="002060"/>
                </a:solidFill>
                <a:latin typeface="Calibri" pitchFamily="34" charset="0"/>
                <a:ea typeface="+mj-ea"/>
                <a:cs typeface="Times New Roman" pitchFamily="18" charset="0"/>
              </a:rPr>
              <a:t>Шанина</a:t>
            </a:r>
            <a:r>
              <a:rPr lang="ru-RU" sz="2000" b="1" i="1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Times New Roman" pitchFamily="18" charset="0"/>
              </a:rPr>
              <a:t> Татьяна Александровна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1400" i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учитель информатики и ИКТ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квалификационная категория</a:t>
            </a:r>
            <a:endParaRPr lang="en-US" sz="14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педагогический стаж </a:t>
            </a:r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лет 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500174"/>
            <a:ext cx="8501090" cy="707886"/>
          </a:xfrm>
          <a:prstGeom prst="rect">
            <a:avLst/>
          </a:prstGeom>
          <a:noFill/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«</a:t>
            </a:r>
            <a:r>
              <a:rPr lang="ru-RU" sz="3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Влияние инновационной </a:t>
            </a:r>
            <a:r>
              <a:rPr lang="ru-RU" sz="3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 среды </a:t>
            </a:r>
            <a:r>
              <a:rPr lang="ru-RU" sz="3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на развитие </a:t>
            </a:r>
            <a:r>
              <a:rPr lang="ru-RU" sz="3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личности</a:t>
            </a:r>
            <a:endParaRPr lang="en-US" sz="3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3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 на основе</a:t>
            </a:r>
            <a:r>
              <a:rPr lang="en-US" sz="3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 </a:t>
            </a:r>
            <a:r>
              <a:rPr lang="ru-RU" sz="3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информационных </a:t>
            </a:r>
            <a:r>
              <a:rPr lang="ru-RU" sz="3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  <a:cs typeface="Arial" pitchFamily="34" charset="0"/>
              </a:rPr>
              <a:t>технологий»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571744"/>
            <a:ext cx="3357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Результаты педагогической деятельности </a:t>
            </a:r>
            <a:endParaRPr lang="en-US" sz="1200" b="1" i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 </a:t>
            </a:r>
            <a:r>
              <a:rPr lang="ru-RU" sz="1200" b="1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инновационной работы</a:t>
            </a:r>
          </a:p>
        </p:txBody>
      </p:sp>
      <p:pic>
        <p:nvPicPr>
          <p:cNvPr id="1026" name="Picture 2" descr="I:\F6107F45-F5C2-B34E-1588-61D75DF5FB1Bwall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0441" y="2500306"/>
            <a:ext cx="5273559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3000372"/>
            <a:ext cx="58578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степени в муниципальном этапе конкурса</a:t>
            </a:r>
          </a:p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«Учитель года-2009»</a:t>
            </a:r>
            <a:endParaRPr lang="en-US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Международная научно-практическая конференция 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«Информационные и коммуникационные технологии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 образовании»(2009</a:t>
            </a:r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г.)</a:t>
            </a:r>
            <a:endParaRPr lang="en-US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Всероссийская интернет-конференция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«Новые образовательные технологии: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опыт,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перспективы»(2010г)</a:t>
            </a:r>
            <a:endParaRPr lang="en-US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Международная конференция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Информатика:проблемы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методология, технологии»(2010г)</a:t>
            </a:r>
            <a:endParaRPr lang="en-US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открытый профессиональный конкурс педагогов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«Мультимедиа урок в современной школе»(2009 г)</a:t>
            </a:r>
            <a:endParaRPr lang="en-US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Третий открытый профессиональный конкурс педагогов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«Мультимедиа урок в современной школе»(2010 г)</a:t>
            </a:r>
          </a:p>
          <a:p>
            <a:pPr>
              <a:buFont typeface="Wingdings" pitchFamily="2" charset="2"/>
              <a:buChar char="ü"/>
            </a:pP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2844" y="1"/>
            <a:ext cx="87868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принципы образовательной  деятельности,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направленной на развитие личности: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14282" y="3857628"/>
          <a:ext cx="4048132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00100" y="3357562"/>
            <a:ext cx="714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Эффективность образовательной деятельности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786190"/>
            <a:ext cx="1857387" cy="1392868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8" descr="IMG_114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5313901"/>
            <a:ext cx="2071689" cy="1544099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4000504"/>
            <a:ext cx="1809476" cy="1357308"/>
          </a:xfrm>
          <a:prstGeom prst="rect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9" name="Схема 18"/>
          <p:cNvGraphicFramePr/>
          <p:nvPr/>
        </p:nvGraphicFramePr>
        <p:xfrm>
          <a:off x="571472" y="571480"/>
          <a:ext cx="8072494" cy="2849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Использование современных образовательных технологий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28596" y="571480"/>
            <a:ext cx="828680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357554" y="785794"/>
            <a:ext cx="200026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Л</a:t>
            </a:r>
            <a:r>
              <a:rPr lang="ru-RU" dirty="0" smtClean="0"/>
              <a:t>ичностно </a:t>
            </a:r>
            <a:r>
              <a:rPr lang="ru-RU" dirty="0"/>
              <a:t>– </a:t>
            </a:r>
            <a:r>
              <a:rPr lang="ru-RU" dirty="0" smtClean="0"/>
              <a:t>ориентированные технологии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785794"/>
            <a:ext cx="2143140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ехнологии </a:t>
            </a:r>
            <a:r>
              <a:rPr lang="ru-RU" dirty="0"/>
              <a:t>развивающего обучения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86578" y="785795"/>
            <a:ext cx="2071702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Проектно-исследовательская технология</a:t>
            </a:r>
            <a:endParaRPr lang="ru-RU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 rot="5400000">
            <a:off x="7537471" y="1820851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928802"/>
            <a:ext cx="2143140" cy="148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00438"/>
            <a:ext cx="214238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5072074"/>
            <a:ext cx="2143140" cy="153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7" name="Прямая со стрелкой 36"/>
          <p:cNvCxnSpPr/>
          <p:nvPr/>
        </p:nvCxnSpPr>
        <p:spPr>
          <a:xfrm rot="5400000">
            <a:off x="965175" y="677843"/>
            <a:ext cx="21352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4108447" y="677843"/>
            <a:ext cx="21352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7537471" y="677843"/>
            <a:ext cx="21352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786050" y="1928802"/>
            <a:ext cx="335758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Каждый ученик </a:t>
            </a:r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уникальное явление. </a:t>
            </a:r>
          </a:p>
          <a:p>
            <a:r>
              <a:rPr lang="ru-RU" sz="1100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 учителя </a:t>
            </a:r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-помочь каждому ученику реализовать свой потенциал, достичь своих учебных целей и развить личностные смыслы обучения. </a:t>
            </a:r>
            <a:endParaRPr lang="ru-RU" sz="11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5400000">
            <a:off x="4179885" y="2892421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4179885" y="1820851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143248"/>
            <a:ext cx="1589626" cy="115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286256"/>
            <a:ext cx="1500198" cy="212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3143248"/>
            <a:ext cx="1643074" cy="124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08" y="4286256"/>
            <a:ext cx="1500198" cy="2134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 descr="C:\Мои документы\Информатика\конкурсы\поколение некст\МОУ Борисоглебская СОШ №4\Щербакова 11Б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3214686"/>
            <a:ext cx="1110506" cy="1474836"/>
          </a:xfrm>
          <a:prstGeom prst="rect">
            <a:avLst/>
          </a:prstGeom>
          <a:noFill/>
        </p:spPr>
      </p:pic>
      <p:pic>
        <p:nvPicPr>
          <p:cNvPr id="1034" name="Picture 10" descr="C:\Мои документы\Информатика\на мой сайт\грамоты\учеников уменьш\1.bmp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4744" y="4714884"/>
            <a:ext cx="1343450" cy="1928826"/>
          </a:xfrm>
          <a:prstGeom prst="rect">
            <a:avLst/>
          </a:prstGeom>
          <a:noFill/>
        </p:spPr>
      </p:pic>
      <p:cxnSp>
        <p:nvCxnSpPr>
          <p:cNvPr id="51" name="Прямая со стрелкой 50"/>
          <p:cNvCxnSpPr/>
          <p:nvPr/>
        </p:nvCxnSpPr>
        <p:spPr>
          <a:xfrm rot="5400000">
            <a:off x="965175" y="1820851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142844" y="1928802"/>
            <a:ext cx="26432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accent5">
                    <a:lumMod val="50000"/>
                  </a:schemeClr>
                </a:solidFill>
              </a:rPr>
              <a:t>Учебная деятельность направлена на формирование теоретического мышления учащихся на основе методов научного творчества и самостоятельной творческой деятельности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 rot="5400000">
            <a:off x="965175" y="2892421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Схема 54"/>
          <p:cNvGraphicFramePr/>
          <p:nvPr/>
        </p:nvGraphicFramePr>
        <p:xfrm>
          <a:off x="0" y="3000372"/>
          <a:ext cx="2071670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8259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Интерактивные технологии в образовательном процессе</a:t>
            </a:r>
            <a: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71406" y="642918"/>
          <a:ext cx="609600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6286512" y="855644"/>
            <a:ext cx="1428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286512" y="1000108"/>
            <a:ext cx="1428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286512" y="1141396"/>
            <a:ext cx="1428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429388" y="714356"/>
            <a:ext cx="22145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</a:rPr>
              <a:t>«Эрудиты планеты 2008, 2009»</a:t>
            </a:r>
            <a:endParaRPr lang="ru-RU" sz="1000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9388" y="857232"/>
            <a:ext cx="1143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</a:rPr>
              <a:t>«</a:t>
            </a:r>
            <a:r>
              <a:rPr lang="ru-RU" sz="1000" dirty="0" err="1" smtClean="0">
                <a:solidFill>
                  <a:srgbClr val="002060"/>
                </a:solidFill>
              </a:rPr>
              <a:t>Интернешка</a:t>
            </a:r>
            <a:r>
              <a:rPr lang="ru-RU" sz="1000" dirty="0" smtClean="0">
                <a:solidFill>
                  <a:srgbClr val="002060"/>
                </a:solidFill>
              </a:rPr>
              <a:t>»</a:t>
            </a:r>
            <a:endParaRPr lang="ru-RU" sz="1000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388" y="100010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</a:rPr>
              <a:t>«</a:t>
            </a:r>
            <a:r>
              <a:rPr lang="en-US" sz="1000" dirty="0" smtClean="0">
                <a:solidFill>
                  <a:srgbClr val="002060"/>
                </a:solidFill>
              </a:rPr>
              <a:t>on-line </a:t>
            </a:r>
            <a:r>
              <a:rPr lang="ru-RU" sz="1000" dirty="0" smtClean="0">
                <a:solidFill>
                  <a:srgbClr val="002060"/>
                </a:solidFill>
              </a:rPr>
              <a:t>олимпиада по безопасному использованию сети Интернет»</a:t>
            </a:r>
            <a:endParaRPr lang="ru-RU" sz="1000" dirty="0">
              <a:solidFill>
                <a:srgbClr val="002060"/>
              </a:solidFill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5286388"/>
            <a:ext cx="1928826" cy="144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7" y="5286388"/>
            <a:ext cx="1928827" cy="144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5286388"/>
            <a:ext cx="1928826" cy="144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2928934"/>
            <a:ext cx="191895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Прямоугольник 29"/>
          <p:cNvSpPr/>
          <p:nvPr/>
        </p:nvSpPr>
        <p:spPr>
          <a:xfrm>
            <a:off x="5786446" y="2285992"/>
            <a:ext cx="33575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Интерактивное обучение </a:t>
            </a:r>
            <a:r>
              <a:rPr lang="ru-RU" sz="1400" dirty="0" smtClean="0">
                <a:solidFill>
                  <a:srgbClr val="002060"/>
                </a:solidFill>
              </a:rPr>
              <a:t>—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это обучение, погруженное в общение</a:t>
            </a:r>
          </a:p>
          <a:p>
            <a:pPr algn="ctr"/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429388" y="1285860"/>
            <a:ext cx="22860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</a:rPr>
              <a:t>Олимпиада , организованная Санкт-Петербургским  государственным университетом</a:t>
            </a:r>
            <a:endParaRPr lang="ru-RU" sz="1000" dirty="0">
              <a:solidFill>
                <a:srgbClr val="002060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286512" y="1427148"/>
            <a:ext cx="1428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388" y="1714488"/>
            <a:ext cx="2428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</a:rPr>
              <a:t>Конкурсы по информатике «КИТ», «</a:t>
            </a:r>
            <a:r>
              <a:rPr lang="ru-RU" sz="1000" dirty="0" err="1" smtClean="0">
                <a:solidFill>
                  <a:srgbClr val="002060"/>
                </a:solidFill>
              </a:rPr>
              <a:t>Инфознайка</a:t>
            </a:r>
            <a:r>
              <a:rPr lang="ru-RU" sz="1000" dirty="0" smtClean="0">
                <a:solidFill>
                  <a:srgbClr val="002060"/>
                </a:solidFill>
              </a:rPr>
              <a:t>», «Найди свой ответ в </a:t>
            </a:r>
            <a:r>
              <a:rPr lang="en-US" sz="1000" dirty="0" smtClean="0">
                <a:solidFill>
                  <a:srgbClr val="002060"/>
                </a:solidFill>
              </a:rPr>
              <a:t>WWW</a:t>
            </a:r>
            <a:r>
              <a:rPr lang="ru-RU" sz="1000" dirty="0" smtClean="0">
                <a:solidFill>
                  <a:srgbClr val="002060"/>
                </a:solidFill>
              </a:rPr>
              <a:t>»</a:t>
            </a:r>
            <a:endParaRPr lang="ru-RU" sz="1000" dirty="0">
              <a:solidFill>
                <a:srgbClr val="002060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286512" y="1855776"/>
            <a:ext cx="1428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3429000"/>
            <a:ext cx="1928826" cy="161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15074" y="4429132"/>
            <a:ext cx="192088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72330" y="5304247"/>
            <a:ext cx="2071670" cy="155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1"/>
          <p:cNvSpPr txBox="1">
            <a:spLocks noChangeArrowheads="1"/>
          </p:cNvSpPr>
          <p:nvPr/>
        </p:nvSpPr>
        <p:spPr bwMode="auto">
          <a:xfrm>
            <a:off x="-214313" y="0"/>
            <a:ext cx="95726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педагогической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 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инновационной работы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14290"/>
          <a:ext cx="9144000" cy="689494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00034"/>
                <a:gridCol w="3429024"/>
                <a:gridCol w="1143008"/>
                <a:gridCol w="4071934"/>
              </a:tblGrid>
              <a:tr h="24067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мероприятия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 участия</a:t>
                      </a:r>
                      <a:endParaRPr lang="ru-RU" sz="10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1331">
                <a:tc rowSpan="4"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2007-2008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Конкурс </a:t>
                      </a:r>
                      <a:r>
                        <a:rPr lang="en-US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</a:t>
                      </a: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Поколение </a:t>
                      </a:r>
                      <a:r>
                        <a:rPr lang="en-US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Next”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Всероссийский </a:t>
                      </a:r>
                      <a:endParaRPr lang="ru-RU" sz="11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Победитель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Грамота </a:t>
                      </a: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самому юному дарованию в номинации "Компьютерная презентация»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Грамота за отличную идею проекта в номинации "Компьютерная презентация"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09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Олимпиада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информатике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ГОУ ВПО "Борисоглебского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государственного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педагогического института"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867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 </a:t>
                      </a: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этап Всероссийской олимпиады школьников по информатике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Муниципальный </a:t>
                      </a:r>
                      <a:endParaRPr lang="ru-RU" sz="11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Призер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1943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Фестиваль творческих работ «Интернет глазами школьника»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Смотр знаний по информатике среди профильных 10-11 классов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lang="ru-RU" sz="1000" b="0" baseline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556">
                <a:tc rowSpan="4"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2008-2009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VII-я Международная Олимпиада студентов и школьников "Эрудиты планеты - 2008"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Международный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Сертификат за активное участие и достижение высоких результатов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098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 </a:t>
                      </a:r>
                      <a:r>
                        <a:rPr lang="en-US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“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Поколение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Next”</a:t>
                      </a:r>
                      <a:endParaRPr lang="ru-RU" sz="10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Диплом "За социальную направленность работы" в номинации "Компьютерная презентация" 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1521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Первый Интеллектуальный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Чемпионат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среди образовательных учреждение "Эрудиты Воронежской области - 2009" 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Сертификат за активное участие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достижение высоких результатов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7838">
                <a:tc vMerge="1">
                  <a:txBody>
                    <a:bodyPr/>
                    <a:lstStyle/>
                    <a:p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Фестиваль видеороликов</a:t>
                      </a:r>
                      <a:r>
                        <a:rPr lang="ru-RU" sz="1000" b="0" kern="12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 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70-летию школы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Школьный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0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8672">
                <a:tc rowSpan="5"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2009-2010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VII</a:t>
                      </a:r>
                      <a:r>
                        <a:rPr lang="en-US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-я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Международная Олимпиада студентов и школьников "Эрудиты планеты - 2009" 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Международный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Сертификат за активное участие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достижение высоких результатов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0676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 «Найди свой ответ в Интернете»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1331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Конкурс </a:t>
                      </a:r>
                      <a:r>
                        <a:rPr lang="en-US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</a:t>
                      </a: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Поколение </a:t>
                      </a:r>
                      <a:r>
                        <a:rPr lang="en-US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Next”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Всероссийский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Диплом III степени в номинации "Компьютерная презентация»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Грамота "За популяризацию спорта и здорового образа жизни" в номинации "Компьютерная презентация"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Диплом I степени в номинации "Компьютерная графика"  конкурса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Грамота за III место в смотре-конкурсе знаний по информатике </a:t>
                      </a:r>
                      <a:endParaRPr lang="ru-RU" sz="11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0676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000" b="0" baseline="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Инфознайка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1521">
                <a:tc vMerge="1">
                  <a:txBody>
                    <a:bodyPr/>
                    <a:lstStyle/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 "Компьютерного рисунка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ГОУ ВПО "Борисоглебского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государственного педагогического института" 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1"/>
          <p:cNvSpPr txBox="1">
            <a:spLocks noChangeArrowheads="1"/>
          </p:cNvSpPr>
          <p:nvPr/>
        </p:nvSpPr>
        <p:spPr bwMode="auto">
          <a:xfrm>
            <a:off x="-500098" y="1"/>
            <a:ext cx="9858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Результаты педагогической деятельности и инновационной работы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142844" y="714356"/>
          <a:ext cx="3357586" cy="178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85786" y="500042"/>
            <a:ext cx="1334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СОУ по предмету</a:t>
            </a:r>
            <a:endParaRPr lang="ru-RU" sz="1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428604"/>
            <a:ext cx="22665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Качество знаний учащихся</a:t>
            </a:r>
            <a:endParaRPr lang="ru-RU" sz="1400" b="1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3214678" y="928670"/>
          <a:ext cx="3186110" cy="1295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7"/>
          <p:cNvGraphicFramePr>
            <a:graphicFrameLocks/>
          </p:cNvGraphicFramePr>
          <p:nvPr/>
        </p:nvGraphicFramePr>
        <p:xfrm>
          <a:off x="6000760" y="785794"/>
          <a:ext cx="2928944" cy="1563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15074" y="428604"/>
            <a:ext cx="27035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Результаты ЕГЭ по информатике</a:t>
            </a:r>
            <a:endParaRPr lang="ru-RU" sz="1400" b="1" dirty="0"/>
          </a:p>
        </p:txBody>
      </p:sp>
      <p:graphicFrame>
        <p:nvGraphicFramePr>
          <p:cNvPr id="15" name="Схема 14"/>
          <p:cNvGraphicFramePr/>
          <p:nvPr/>
        </p:nvGraphicFramePr>
        <p:xfrm>
          <a:off x="0" y="2643182"/>
          <a:ext cx="5143536" cy="392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643306" y="2500306"/>
            <a:ext cx="20717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конференциях, </a:t>
            </a:r>
          </a:p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семинарах, </a:t>
            </a:r>
          </a:p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методических объединениях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3500438"/>
            <a:ext cx="16430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-проведение мастер-классов, участие в педагогических советах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5715016"/>
            <a:ext cx="18573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-сотрудничество в проведении непрерывной педагогической практики студентов физико-математического факультета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571744"/>
            <a:ext cx="250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-сотрудничество в рамках </a:t>
            </a:r>
            <a:r>
              <a:rPr lang="ru-RU" sz="1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довузовской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подготовки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5286380" y="2143116"/>
            <a:ext cx="4071966" cy="43576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Мои выпускники – студенты: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83464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Московский государственный технологический университет  им. Н.Э.Баумана </a:t>
            </a:r>
          </a:p>
          <a:p>
            <a:pPr marL="365760" indent="-283464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Санкт-Петербургский политехнический университет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Воронежский государственный университет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(факультет «Прикладной математики и информатики»)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Воронежская государственная технологическая академия ( факультет «Информационные системы»)</a:t>
            </a:r>
          </a:p>
          <a:p>
            <a:pPr marL="365760" lvl="0" indent="-283464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Борисоглебский государственный педагогический институт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(физико-математический </a:t>
            </a:r>
            <a:r>
              <a:rPr lang="ru-RU" sz="1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акультет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Воронежский институт высоких технологий (факультет «Информационные системы»)</a:t>
            </a:r>
          </a:p>
          <a:p>
            <a:pPr marL="365760" lvl="0" indent="-283464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Воронежский государственный технический университет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(факультет «Информационное управление», факультет «Систем автоматизированного проектирования и информационных систем»)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Char char=""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3286116" y="2928934"/>
            <a:ext cx="285752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428992" y="2786058"/>
            <a:ext cx="214314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572266" y="3142454"/>
            <a:ext cx="285752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14348" y="3286124"/>
            <a:ext cx="357190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4072728" y="4285462"/>
            <a:ext cx="285752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214810" y="4140591"/>
            <a:ext cx="142876" cy="2789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429390" y="5571346"/>
            <a:ext cx="285752" cy="1588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6135" y="500042"/>
            <a:ext cx="171786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1"/>
          <p:cNvSpPr txBox="1">
            <a:spLocks noChangeArrowheads="1"/>
          </p:cNvSpPr>
          <p:nvPr/>
        </p:nvSpPr>
        <p:spPr bwMode="auto">
          <a:xfrm>
            <a:off x="-214313" y="0"/>
            <a:ext cx="9572626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Результаты педагогической деятельности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и инновационной работы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4" name="Picture 6" descr="C:\Мои документы\Информатика\на мой сайт\грамоты\шанина грамоты\g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8604"/>
            <a:ext cx="1714512" cy="245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928934"/>
            <a:ext cx="25003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место в профессиональном конкурсе «Учитель года -2009»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C:\Мои документы\Информатика\на мой сайт\грамоты\шанина грамоты\g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857231"/>
            <a:ext cx="2499165" cy="1758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Мои документы\Информатика\на мой сайт\грамоты\шанина грамоты\g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857232"/>
            <a:ext cx="2428892" cy="174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5984" y="2571744"/>
            <a:ext cx="34290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Сертификаты за организацию, проведение, руководство и активное участие в </a:t>
            </a:r>
            <a:r>
              <a:rPr lang="en-US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Международной Олимпиаде студентов и школьников 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«ЭРУДИТЫ ПЛАНЕТЫ -2008,2009» 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2786058"/>
            <a:ext cx="32146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Благодарственные письма за активное сотрудничество и подготовку участников Всероссийского конкурса «Поколение </a:t>
            </a:r>
            <a:r>
              <a:rPr lang="en-US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Мои документы\Информатика\на мой сайт\грамоты\шанина грамоты\g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571480"/>
            <a:ext cx="1643074" cy="227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Мои документы\Информатика\на мой сайт\грамоты\шанина грамоты\Blagodarnost.aspx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46" y="4214819"/>
            <a:ext cx="1456307" cy="2060552"/>
          </a:xfrm>
          <a:prstGeom prst="rect">
            <a:avLst/>
          </a:prstGeom>
          <a:noFill/>
        </p:spPr>
      </p:pic>
      <p:pic>
        <p:nvPicPr>
          <p:cNvPr id="3078" name="Picture 6" descr="C:\Мои документы\Информатика\на мой сайт\грамоты\шанина грамоты\Blagodarnost1.aspx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571876"/>
            <a:ext cx="1500198" cy="212265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6257836"/>
            <a:ext cx="27146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Благодарности организатору Всероссийского конкурса «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Инфознайка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C:\Мои документы\Информатика\на мой сайт\фото\x_ed31708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64" y="3500438"/>
            <a:ext cx="2214578" cy="1660934"/>
          </a:xfrm>
          <a:prstGeom prst="rect">
            <a:avLst/>
          </a:prstGeom>
          <a:ln w="1905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81" name="Picture 9" descr="C:\Мои документы\Информатика\на мой сайт\грамоты\шанина грамоты\svid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28926" y="4857760"/>
            <a:ext cx="1598306" cy="1143008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857488" y="6017145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Сертификат организатора Всероссийского конкурса 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КИТ-компьютеры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информатика, технологии»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7884" y="3786190"/>
            <a:ext cx="164307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Благодарственное письмо за подготовку призера  предметной олимпиады по информатике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7884" y="5143512"/>
            <a:ext cx="157163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Сертификат участника профессионального конкурса педагогов «Мультимедиа урок в современной школе» 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29520" y="3357562"/>
            <a:ext cx="1507438" cy="213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86644" y="4740312"/>
            <a:ext cx="1497762" cy="21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</TotalTime>
  <Words>901</Words>
  <Application>Microsoft Office PowerPoint</Application>
  <PresentationFormat>Экран (4:3)</PresentationFormat>
  <Paragraphs>164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Интерактивные технологии в образовательном процессе 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86</cp:revision>
  <dcterms:created xsi:type="dcterms:W3CDTF">2011-03-12T12:28:24Z</dcterms:created>
  <dcterms:modified xsi:type="dcterms:W3CDTF">2011-03-22T16:06:15Z</dcterms:modified>
</cp:coreProperties>
</file>